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12192000"/>
  <p:embeddedFontLst>
    <p:embeddedFont>
      <p:font typeface="Alimama ShuHeiTi" charset="-122"/>
      <p:regular r:id="rId27"/>
    </p:embeddedFont>
    <p:embeddedFont>
      <p:font typeface="MiSans" panose="020B0604020202020204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96" d="100"/>
          <a:sy n="96" d="100"/>
        </p:scale>
        <p:origin x="-149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92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ztisdeerflaga/mnt/okcomputer/output/images/slide1_img0.jpg"/>
          <p:cNvPicPr>
            <a:picLocks noChangeAspect="1"/>
          </p:cNvPicPr>
          <p:nvPr/>
        </p:nvPicPr>
        <p:blipFill>
          <a:blip r:embed="rId3">
            <a:alphaModFix amt="40000"/>
          </a:blip>
          <a:srcRect t="6311" b="6311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>
                  <a:alpha val="90000"/>
                </a:srgbClr>
              </a:gs>
              <a:gs pos="50000">
                <a:srgbClr val="16213E">
                  <a:alpha val="85000"/>
                </a:srgbClr>
              </a:gs>
              <a:gs pos="100000">
                <a:srgbClr val="0F3460">
                  <a:alpha val="90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381000" y="495300"/>
            <a:ext cx="609600" cy="38100"/>
          </a:xfrm>
          <a:custGeom>
            <a:avLst/>
            <a:gdLst/>
            <a:ahLst/>
            <a:cxnLst/>
            <a:rect l="l" t="t" r="r" b="b"/>
            <a:pathLst>
              <a:path w="609600" h="38100">
                <a:moveTo>
                  <a:pt x="0" y="0"/>
                </a:moveTo>
                <a:lnTo>
                  <a:pt x="609600" y="0"/>
                </a:lnTo>
                <a:lnTo>
                  <a:pt x="6096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104900" y="381000"/>
            <a:ext cx="1714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135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Упис 2026/2027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1476375"/>
            <a:ext cx="1188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72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Гимназија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81000" y="2619375"/>
            <a:ext cx="1188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7200" b="1" dirty="0">
                <a:solidFill>
                  <a:srgbClr val="E9456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"Бора Станковић"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381000" y="376237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81000" y="4105275"/>
            <a:ext cx="6515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Изабери свој пут ка знању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 оствари своје снове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19100" y="59245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56138"/>
                </a:moveTo>
                <a:cubicBezTo>
                  <a:pt x="0" y="25122"/>
                  <a:pt x="25598" y="0"/>
                  <a:pt x="57150" y="0"/>
                </a:cubicBezTo>
                <a:cubicBezTo>
                  <a:pt x="88702" y="0"/>
                  <a:pt x="114300" y="25122"/>
                  <a:pt x="114300" y="56138"/>
                </a:cubicBezTo>
                <a:cubicBezTo>
                  <a:pt x="114300" y="91648"/>
                  <a:pt x="78522" y="134213"/>
                  <a:pt x="63579" y="150435"/>
                </a:cubicBezTo>
                <a:cubicBezTo>
                  <a:pt x="60067" y="154245"/>
                  <a:pt x="54203" y="154245"/>
                  <a:pt x="50691" y="150435"/>
                </a:cubicBezTo>
                <a:cubicBezTo>
                  <a:pt x="35749" y="134213"/>
                  <a:pt x="-30" y="91648"/>
                  <a:pt x="-30" y="56138"/>
                </a:cubicBezTo>
                <a:close/>
                <a:moveTo>
                  <a:pt x="57150" y="76200"/>
                </a:moveTo>
                <a:cubicBezTo>
                  <a:pt x="67664" y="76200"/>
                  <a:pt x="76200" y="67664"/>
                  <a:pt x="76200" y="57150"/>
                </a:cubicBezTo>
                <a:cubicBezTo>
                  <a:pt x="76200" y="46636"/>
                  <a:pt x="67664" y="38100"/>
                  <a:pt x="57150" y="38100"/>
                </a:cubicBezTo>
                <a:cubicBezTo>
                  <a:pt x="46636" y="38100"/>
                  <a:pt x="38100" y="46636"/>
                  <a:pt x="38100" y="57150"/>
                </a:cubicBezTo>
                <a:cubicBezTo>
                  <a:pt x="38100" y="67664"/>
                  <a:pt x="46636" y="76200"/>
                  <a:pt x="57150" y="7620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7700" y="5867400"/>
            <a:ext cx="1981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Партизанска 12, Врање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400050" y="62674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04745" y="83344"/>
                </a:moveTo>
                <a:lnTo>
                  <a:pt x="47923" y="83344"/>
                </a:lnTo>
                <a:cubicBezTo>
                  <a:pt x="48786" y="102543"/>
                  <a:pt x="53042" y="120223"/>
                  <a:pt x="59085" y="133171"/>
                </a:cubicBezTo>
                <a:cubicBezTo>
                  <a:pt x="62478" y="140464"/>
                  <a:pt x="66139" y="145613"/>
                  <a:pt x="69533" y="148769"/>
                </a:cubicBezTo>
                <a:cubicBezTo>
                  <a:pt x="72866" y="151894"/>
                  <a:pt x="75158" y="152400"/>
                  <a:pt x="76349" y="152400"/>
                </a:cubicBezTo>
                <a:cubicBezTo>
                  <a:pt x="77539" y="152400"/>
                  <a:pt x="79831" y="151894"/>
                  <a:pt x="83165" y="148769"/>
                </a:cubicBezTo>
                <a:cubicBezTo>
                  <a:pt x="86558" y="145613"/>
                  <a:pt x="90220" y="140434"/>
                  <a:pt x="93613" y="133171"/>
                </a:cubicBezTo>
                <a:cubicBezTo>
                  <a:pt x="99655" y="120223"/>
                  <a:pt x="103912" y="102543"/>
                  <a:pt x="104775" y="83344"/>
                </a:cubicBezTo>
                <a:close/>
                <a:moveTo>
                  <a:pt x="47893" y="69056"/>
                </a:moveTo>
                <a:lnTo>
                  <a:pt x="104715" y="69056"/>
                </a:lnTo>
                <a:cubicBezTo>
                  <a:pt x="103882" y="49857"/>
                  <a:pt x="99626" y="32177"/>
                  <a:pt x="93583" y="19229"/>
                </a:cubicBezTo>
                <a:cubicBezTo>
                  <a:pt x="90190" y="11966"/>
                  <a:pt x="86529" y="6787"/>
                  <a:pt x="83135" y="3631"/>
                </a:cubicBezTo>
                <a:cubicBezTo>
                  <a:pt x="79802" y="506"/>
                  <a:pt x="77510" y="0"/>
                  <a:pt x="76319" y="0"/>
                </a:cubicBezTo>
                <a:cubicBezTo>
                  <a:pt x="75128" y="0"/>
                  <a:pt x="72836" y="506"/>
                  <a:pt x="69503" y="3631"/>
                </a:cubicBezTo>
                <a:cubicBezTo>
                  <a:pt x="66109" y="6787"/>
                  <a:pt x="62448" y="11966"/>
                  <a:pt x="59055" y="19229"/>
                </a:cubicBezTo>
                <a:cubicBezTo>
                  <a:pt x="53013" y="32177"/>
                  <a:pt x="48756" y="49857"/>
                  <a:pt x="47893" y="69056"/>
                </a:cubicBezTo>
                <a:close/>
                <a:moveTo>
                  <a:pt x="33605" y="69056"/>
                </a:moveTo>
                <a:cubicBezTo>
                  <a:pt x="34647" y="43577"/>
                  <a:pt x="41225" y="19913"/>
                  <a:pt x="50840" y="4376"/>
                </a:cubicBezTo>
                <a:cubicBezTo>
                  <a:pt x="23426" y="14079"/>
                  <a:pt x="3244" y="39052"/>
                  <a:pt x="446" y="69056"/>
                </a:cubicBezTo>
                <a:lnTo>
                  <a:pt x="33605" y="69056"/>
                </a:lnTo>
                <a:close/>
                <a:moveTo>
                  <a:pt x="446" y="83344"/>
                </a:moveTo>
                <a:cubicBezTo>
                  <a:pt x="3244" y="113348"/>
                  <a:pt x="23426" y="138321"/>
                  <a:pt x="50840" y="148024"/>
                </a:cubicBezTo>
                <a:cubicBezTo>
                  <a:pt x="41225" y="132487"/>
                  <a:pt x="34647" y="108823"/>
                  <a:pt x="33605" y="83344"/>
                </a:cubicBezTo>
                <a:lnTo>
                  <a:pt x="446" y="83344"/>
                </a:lnTo>
                <a:close/>
                <a:moveTo>
                  <a:pt x="119033" y="83344"/>
                </a:moveTo>
                <a:cubicBezTo>
                  <a:pt x="117991" y="108823"/>
                  <a:pt x="111413" y="132487"/>
                  <a:pt x="101798" y="148024"/>
                </a:cubicBezTo>
                <a:cubicBezTo>
                  <a:pt x="129213" y="138291"/>
                  <a:pt x="149394" y="113348"/>
                  <a:pt x="152192" y="83344"/>
                </a:cubicBezTo>
                <a:lnTo>
                  <a:pt x="119033" y="83344"/>
                </a:lnTo>
                <a:close/>
                <a:moveTo>
                  <a:pt x="152192" y="69056"/>
                </a:moveTo>
                <a:cubicBezTo>
                  <a:pt x="149394" y="39052"/>
                  <a:pt x="129213" y="14079"/>
                  <a:pt x="101798" y="4376"/>
                </a:cubicBezTo>
                <a:cubicBezTo>
                  <a:pt x="111413" y="19913"/>
                  <a:pt x="117991" y="43577"/>
                  <a:pt x="119033" y="69056"/>
                </a:cubicBezTo>
                <a:lnTo>
                  <a:pt x="152192" y="69056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47700" y="6210300"/>
            <a:ext cx="2438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www.vranjskagimnazija.edu.rs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772401" y="6076257"/>
            <a:ext cx="404591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80000"/>
              </a:lnSpc>
            </a:pPr>
            <a:r>
              <a:rPr lang="en-US" sz="4800" b="1" dirty="0" err="1">
                <a:solidFill>
                  <a:srgbClr val="E9456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Знање</a:t>
            </a:r>
            <a:r>
              <a:rPr lang="en-US" sz="4800" b="1" dirty="0">
                <a:solidFill>
                  <a:srgbClr val="E9456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 </a:t>
            </a:r>
            <a:r>
              <a:rPr lang="sr-Cyrl-RS" sz="4800" b="1" dirty="0">
                <a:solidFill>
                  <a:schemeClr val="bg1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је моћ</a:t>
            </a:r>
          </a:p>
          <a:p>
            <a:pPr algn="r"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0182671" y="6134100"/>
            <a:ext cx="16287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00000"/>
              </a:lnSpc>
            </a:pP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7715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Смерови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82486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Друштвено-језички смер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19200"/>
            <a:ext cx="8077200" cy="5257800"/>
          </a:xfrm>
          <a:custGeom>
            <a:avLst/>
            <a:gdLst/>
            <a:ahLst/>
            <a:cxnLst/>
            <a:rect l="l" t="t" r="r" b="b"/>
            <a:pathLst>
              <a:path w="8077200" h="5257800">
                <a:moveTo>
                  <a:pt x="152424" y="0"/>
                </a:moveTo>
                <a:lnTo>
                  <a:pt x="7924776" y="0"/>
                </a:lnTo>
                <a:cubicBezTo>
                  <a:pt x="8008958" y="0"/>
                  <a:pt x="8077200" y="68242"/>
                  <a:pt x="8077200" y="152424"/>
                </a:cubicBezTo>
                <a:lnTo>
                  <a:pt x="8077200" y="5105376"/>
                </a:lnTo>
                <a:cubicBezTo>
                  <a:pt x="8077200" y="5189558"/>
                  <a:pt x="8008958" y="5257800"/>
                  <a:pt x="7924776" y="5257800"/>
                </a:cubicBezTo>
                <a:lnTo>
                  <a:pt x="152424" y="5257800"/>
                </a:lnTo>
                <a:cubicBezTo>
                  <a:pt x="68242" y="5257800"/>
                  <a:pt x="0" y="5189558"/>
                  <a:pt x="0" y="5105376"/>
                </a:cubicBezTo>
                <a:lnTo>
                  <a:pt x="0" y="152424"/>
                </a:lnTo>
                <a:cubicBezTo>
                  <a:pt x="0" y="68299"/>
                  <a:pt x="68299" y="0"/>
                  <a:pt x="15242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38175" y="14859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50019" y="157163"/>
                </a:moveTo>
                <a:cubicBezTo>
                  <a:pt x="193417" y="157163"/>
                  <a:pt x="228600" y="121980"/>
                  <a:pt x="228600" y="78581"/>
                </a:cubicBezTo>
                <a:cubicBezTo>
                  <a:pt x="228600" y="35183"/>
                  <a:pt x="193417" y="0"/>
                  <a:pt x="150019" y="0"/>
                </a:cubicBezTo>
                <a:cubicBezTo>
                  <a:pt x="106620" y="0"/>
                  <a:pt x="71438" y="35183"/>
                  <a:pt x="71438" y="78581"/>
                </a:cubicBezTo>
                <a:cubicBezTo>
                  <a:pt x="71438" y="86931"/>
                  <a:pt x="72732" y="95012"/>
                  <a:pt x="75143" y="102557"/>
                </a:cubicBezTo>
                <a:lnTo>
                  <a:pt x="3125" y="174575"/>
                </a:lnTo>
                <a:cubicBezTo>
                  <a:pt x="1116" y="176585"/>
                  <a:pt x="0" y="179308"/>
                  <a:pt x="0" y="182166"/>
                </a:cubicBezTo>
                <a:lnTo>
                  <a:pt x="0" y="217884"/>
                </a:lnTo>
                <a:cubicBezTo>
                  <a:pt x="0" y="223823"/>
                  <a:pt x="4777" y="228600"/>
                  <a:pt x="10716" y="228600"/>
                </a:cubicBezTo>
                <a:lnTo>
                  <a:pt x="46434" y="228600"/>
                </a:lnTo>
                <a:cubicBezTo>
                  <a:pt x="52373" y="228600"/>
                  <a:pt x="57150" y="223823"/>
                  <a:pt x="57150" y="217884"/>
                </a:cubicBezTo>
                <a:lnTo>
                  <a:pt x="57150" y="200025"/>
                </a:lnTo>
                <a:lnTo>
                  <a:pt x="75009" y="200025"/>
                </a:lnTo>
                <a:cubicBezTo>
                  <a:pt x="80948" y="200025"/>
                  <a:pt x="85725" y="195248"/>
                  <a:pt x="85725" y="189309"/>
                </a:cubicBezTo>
                <a:lnTo>
                  <a:pt x="85725" y="171450"/>
                </a:lnTo>
                <a:lnTo>
                  <a:pt x="103584" y="171450"/>
                </a:lnTo>
                <a:cubicBezTo>
                  <a:pt x="106442" y="171450"/>
                  <a:pt x="109165" y="170334"/>
                  <a:pt x="111175" y="168325"/>
                </a:cubicBezTo>
                <a:lnTo>
                  <a:pt x="126043" y="153457"/>
                </a:lnTo>
                <a:cubicBezTo>
                  <a:pt x="133588" y="155868"/>
                  <a:pt x="141669" y="157163"/>
                  <a:pt x="150019" y="157163"/>
                </a:cubicBezTo>
                <a:close/>
                <a:moveTo>
                  <a:pt x="167878" y="42863"/>
                </a:moveTo>
                <a:cubicBezTo>
                  <a:pt x="177735" y="42863"/>
                  <a:pt x="185738" y="50865"/>
                  <a:pt x="185738" y="60722"/>
                </a:cubicBezTo>
                <a:cubicBezTo>
                  <a:pt x="185738" y="70579"/>
                  <a:pt x="177735" y="78581"/>
                  <a:pt x="167878" y="78581"/>
                </a:cubicBezTo>
                <a:cubicBezTo>
                  <a:pt x="158021" y="78581"/>
                  <a:pt x="150019" y="70579"/>
                  <a:pt x="150019" y="60722"/>
                </a:cubicBezTo>
                <a:cubicBezTo>
                  <a:pt x="150019" y="50865"/>
                  <a:pt x="158021" y="42863"/>
                  <a:pt x="167878" y="42863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95350" y="1447800"/>
            <a:ext cx="7448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Кључни предмети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09600" y="19050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81050" y="20193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8700" y="1981200"/>
            <a:ext cx="2105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Српски језик и књижевност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476750" y="19050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648200" y="20193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895850" y="1981200"/>
            <a:ext cx="2514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Енглески, француски, </a:t>
            </a:r>
            <a:r>
              <a:rPr lang="en-US" sz="1200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руски</a:t>
            </a: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језик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09600" y="24003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81050" y="2514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28700" y="2476500"/>
            <a:ext cx="1171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Латински језик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476750" y="24003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4648200" y="2514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895850" y="2476500"/>
            <a:ext cx="885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Географија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09600" y="28956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781050" y="3009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1028700" y="2971800"/>
            <a:ext cx="942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Филозофија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476750" y="28956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4648200" y="3009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4895850" y="2971800"/>
            <a:ext cx="962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Психологија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09600" y="33909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781050" y="3505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1028700" y="3467100"/>
            <a:ext cx="590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Логика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476750" y="33909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4648200" y="3505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4895850" y="3467100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Социологија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09600" y="38862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781050" y="4000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1028700" y="3962400"/>
            <a:ext cx="723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Историја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4476750" y="38862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4648200" y="4000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4914900" y="3938587"/>
            <a:ext cx="1646266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sr-Cyrl-R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Изборни предмети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09600" y="4500563"/>
            <a:ext cx="7620000" cy="9525"/>
          </a:xfrm>
          <a:custGeom>
            <a:avLst/>
            <a:gdLst/>
            <a:ahLst/>
            <a:cxnLst/>
            <a:rect l="l" t="t" r="r" b="b"/>
            <a:pathLst>
              <a:path w="7620000" h="9525">
                <a:moveTo>
                  <a:pt x="0" y="0"/>
                </a:moveTo>
                <a:lnTo>
                  <a:pt x="7620000" y="0"/>
                </a:lnTo>
                <a:lnTo>
                  <a:pt x="762000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645319" y="4772025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89781" y="-4837"/>
                </a:moveTo>
                <a:cubicBezTo>
                  <a:pt x="85539" y="-5693"/>
                  <a:pt x="81186" y="-5693"/>
                  <a:pt x="76944" y="-4837"/>
                </a:cubicBezTo>
                <a:lnTo>
                  <a:pt x="7181" y="9116"/>
                </a:lnTo>
                <a:cubicBezTo>
                  <a:pt x="3014" y="9934"/>
                  <a:pt x="0" y="13618"/>
                  <a:pt x="0" y="17859"/>
                </a:cubicBezTo>
                <a:cubicBezTo>
                  <a:pt x="0" y="21692"/>
                  <a:pt x="2418" y="25040"/>
                  <a:pt x="5953" y="26268"/>
                </a:cubicBezTo>
                <a:lnTo>
                  <a:pt x="5953" y="53578"/>
                </a:lnTo>
                <a:lnTo>
                  <a:pt x="112" y="82823"/>
                </a:lnTo>
                <a:cubicBezTo>
                  <a:pt x="37" y="83158"/>
                  <a:pt x="0" y="83530"/>
                  <a:pt x="0" y="83902"/>
                </a:cubicBezTo>
                <a:cubicBezTo>
                  <a:pt x="0" y="86878"/>
                  <a:pt x="2418" y="89334"/>
                  <a:pt x="5432" y="89334"/>
                </a:cubicBezTo>
                <a:lnTo>
                  <a:pt x="18417" y="89334"/>
                </a:lnTo>
                <a:cubicBezTo>
                  <a:pt x="21394" y="89334"/>
                  <a:pt x="23850" y="86916"/>
                  <a:pt x="23850" y="83902"/>
                </a:cubicBezTo>
                <a:cubicBezTo>
                  <a:pt x="23850" y="83530"/>
                  <a:pt x="23812" y="83195"/>
                  <a:pt x="23738" y="82823"/>
                </a:cubicBezTo>
                <a:lnTo>
                  <a:pt x="17859" y="53578"/>
                </a:lnTo>
                <a:lnTo>
                  <a:pt x="17859" y="28761"/>
                </a:lnTo>
                <a:lnTo>
                  <a:pt x="35719" y="32333"/>
                </a:lnTo>
                <a:lnTo>
                  <a:pt x="35719" y="53578"/>
                </a:lnTo>
                <a:cubicBezTo>
                  <a:pt x="35719" y="79883"/>
                  <a:pt x="57038" y="101203"/>
                  <a:pt x="83344" y="101203"/>
                </a:cubicBezTo>
                <a:cubicBezTo>
                  <a:pt x="109649" y="101203"/>
                  <a:pt x="130969" y="79883"/>
                  <a:pt x="130969" y="53578"/>
                </a:cubicBezTo>
                <a:lnTo>
                  <a:pt x="130969" y="32333"/>
                </a:lnTo>
                <a:lnTo>
                  <a:pt x="159507" y="26640"/>
                </a:lnTo>
                <a:cubicBezTo>
                  <a:pt x="163674" y="25784"/>
                  <a:pt x="166688" y="22101"/>
                  <a:pt x="166688" y="17859"/>
                </a:cubicBezTo>
                <a:cubicBezTo>
                  <a:pt x="166688" y="13618"/>
                  <a:pt x="163674" y="9934"/>
                  <a:pt x="159507" y="9116"/>
                </a:cubicBezTo>
                <a:lnTo>
                  <a:pt x="89781" y="-4837"/>
                </a:lnTo>
                <a:close/>
                <a:moveTo>
                  <a:pt x="83344" y="83344"/>
                </a:moveTo>
                <a:cubicBezTo>
                  <a:pt x="66898" y="83344"/>
                  <a:pt x="53578" y="70024"/>
                  <a:pt x="53578" y="53578"/>
                </a:cubicBezTo>
                <a:lnTo>
                  <a:pt x="113109" y="53578"/>
                </a:lnTo>
                <a:cubicBezTo>
                  <a:pt x="113109" y="70024"/>
                  <a:pt x="99789" y="83344"/>
                  <a:pt x="83344" y="83344"/>
                </a:cubicBezTo>
                <a:close/>
                <a:moveTo>
                  <a:pt x="44686" y="119100"/>
                </a:moveTo>
                <a:cubicBezTo>
                  <a:pt x="21841" y="129592"/>
                  <a:pt x="5953" y="152660"/>
                  <a:pt x="5953" y="179450"/>
                </a:cubicBezTo>
                <a:cubicBezTo>
                  <a:pt x="5953" y="185551"/>
                  <a:pt x="10902" y="190500"/>
                  <a:pt x="17004" y="190500"/>
                </a:cubicBezTo>
                <a:lnTo>
                  <a:pt x="74414" y="190500"/>
                </a:lnTo>
                <a:lnTo>
                  <a:pt x="74414" y="136178"/>
                </a:lnTo>
                <a:lnTo>
                  <a:pt x="53057" y="120179"/>
                </a:lnTo>
                <a:cubicBezTo>
                  <a:pt x="50639" y="118356"/>
                  <a:pt x="47402" y="117872"/>
                  <a:pt x="44648" y="119137"/>
                </a:cubicBezTo>
                <a:close/>
                <a:moveTo>
                  <a:pt x="92273" y="190500"/>
                </a:moveTo>
                <a:lnTo>
                  <a:pt x="149684" y="190500"/>
                </a:lnTo>
                <a:cubicBezTo>
                  <a:pt x="155786" y="190500"/>
                  <a:pt x="160734" y="185551"/>
                  <a:pt x="160734" y="179450"/>
                </a:cubicBezTo>
                <a:cubicBezTo>
                  <a:pt x="160734" y="152660"/>
                  <a:pt x="144847" y="129592"/>
                  <a:pt x="122002" y="119137"/>
                </a:cubicBezTo>
                <a:cubicBezTo>
                  <a:pt x="119249" y="117872"/>
                  <a:pt x="116012" y="118356"/>
                  <a:pt x="113593" y="120179"/>
                </a:cubicBezTo>
                <a:lnTo>
                  <a:pt x="92236" y="136178"/>
                </a:lnTo>
                <a:lnTo>
                  <a:pt x="92236" y="190500"/>
                </a:ln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847725" y="4733925"/>
            <a:ext cx="7477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 кога је овај смер?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09600" y="5114925"/>
            <a:ext cx="76962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Овај смер је идеалан за ученике који воле </a:t>
            </a:r>
            <a:r>
              <a:rPr lang="en-US" sz="1200" b="1" dirty="0">
                <a:solidFill>
                  <a:srgbClr val="E94560"/>
                </a:solidFill>
                <a:highlight>
                  <a:srgbClr val="E945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књижевност, језике и друштвене науке </a:t>
            </a: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Ако те занима разумевање друштва, култура и људског понашања, ако уживаш у читању, писању и комуникацији - ово је прави избор за тебе.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801100" y="76200"/>
            <a:ext cx="3048000" cy="3581400"/>
          </a:xfrm>
          <a:custGeom>
            <a:avLst/>
            <a:gdLst/>
            <a:ahLst/>
            <a:cxnLst/>
            <a:rect l="l" t="t" r="r" b="b"/>
            <a:pathLst>
              <a:path w="3048000" h="3505200">
                <a:moveTo>
                  <a:pt x="152400" y="0"/>
                </a:moveTo>
                <a:lnTo>
                  <a:pt x="2895600" y="0"/>
                </a:lnTo>
                <a:cubicBezTo>
                  <a:pt x="2979712" y="0"/>
                  <a:pt x="3048000" y="55110"/>
                  <a:pt x="3048000" y="122989"/>
                </a:cubicBezTo>
                <a:lnTo>
                  <a:pt x="3048000" y="3382211"/>
                </a:lnTo>
                <a:cubicBezTo>
                  <a:pt x="3048000" y="3450090"/>
                  <a:pt x="2979712" y="3505200"/>
                  <a:pt x="2895600" y="3505200"/>
                </a:cubicBezTo>
                <a:lnTo>
                  <a:pt x="152400" y="3505200"/>
                </a:lnTo>
                <a:cubicBezTo>
                  <a:pt x="68288" y="3505200"/>
                  <a:pt x="0" y="3450090"/>
                  <a:pt x="0" y="3382211"/>
                </a:cubicBezTo>
                <a:lnTo>
                  <a:pt x="0" y="122989"/>
                </a:lnTo>
                <a:cubicBezTo>
                  <a:pt x="0" y="55110"/>
                  <a:pt x="68288" y="0"/>
                  <a:pt x="152400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Shape 41"/>
          <p:cNvSpPr/>
          <p:nvPr/>
        </p:nvSpPr>
        <p:spPr>
          <a:xfrm>
            <a:off x="9053513" y="3429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74414" y="17859"/>
                </a:moveTo>
                <a:lnTo>
                  <a:pt x="116086" y="17859"/>
                </a:lnTo>
                <a:cubicBezTo>
                  <a:pt x="117723" y="17859"/>
                  <a:pt x="119063" y="19199"/>
                  <a:pt x="119063" y="20836"/>
                </a:cubicBezTo>
                <a:lnTo>
                  <a:pt x="119063" y="35719"/>
                </a:lnTo>
                <a:lnTo>
                  <a:pt x="71438" y="35719"/>
                </a:lnTo>
                <a:lnTo>
                  <a:pt x="71438" y="20836"/>
                </a:lnTo>
                <a:cubicBezTo>
                  <a:pt x="71438" y="19199"/>
                  <a:pt x="72777" y="17859"/>
                  <a:pt x="74414" y="17859"/>
                </a:cubicBezTo>
                <a:close/>
                <a:moveTo>
                  <a:pt x="53578" y="20836"/>
                </a:moveTo>
                <a:lnTo>
                  <a:pt x="53578" y="35719"/>
                </a:lnTo>
                <a:lnTo>
                  <a:pt x="23812" y="35719"/>
                </a:lnTo>
                <a:cubicBezTo>
                  <a:pt x="10678" y="35719"/>
                  <a:pt x="0" y="46397"/>
                  <a:pt x="0" y="59531"/>
                </a:cubicBezTo>
                <a:lnTo>
                  <a:pt x="0" y="95250"/>
                </a:lnTo>
                <a:lnTo>
                  <a:pt x="190500" y="95250"/>
                </a:lnTo>
                <a:lnTo>
                  <a:pt x="190500" y="59531"/>
                </a:lnTo>
                <a:cubicBezTo>
                  <a:pt x="190500" y="46397"/>
                  <a:pt x="179822" y="35719"/>
                  <a:pt x="166688" y="35719"/>
                </a:cubicBezTo>
                <a:lnTo>
                  <a:pt x="136922" y="35719"/>
                </a:lnTo>
                <a:lnTo>
                  <a:pt x="136922" y="20836"/>
                </a:lnTo>
                <a:cubicBezTo>
                  <a:pt x="136922" y="9339"/>
                  <a:pt x="127583" y="0"/>
                  <a:pt x="116086" y="0"/>
                </a:cubicBezTo>
                <a:lnTo>
                  <a:pt x="74414" y="0"/>
                </a:lnTo>
                <a:cubicBezTo>
                  <a:pt x="62917" y="0"/>
                  <a:pt x="53578" y="9339"/>
                  <a:pt x="53578" y="20836"/>
                </a:cubicBezTo>
                <a:close/>
                <a:moveTo>
                  <a:pt x="190500" y="113109"/>
                </a:moveTo>
                <a:lnTo>
                  <a:pt x="119063" y="113109"/>
                </a:lnTo>
                <a:lnTo>
                  <a:pt x="119063" y="119063"/>
                </a:lnTo>
                <a:cubicBezTo>
                  <a:pt x="119063" y="125648"/>
                  <a:pt x="113742" y="130969"/>
                  <a:pt x="107156" y="130969"/>
                </a:cubicBezTo>
                <a:lnTo>
                  <a:pt x="83344" y="130969"/>
                </a:lnTo>
                <a:cubicBezTo>
                  <a:pt x="76758" y="130969"/>
                  <a:pt x="71438" y="125648"/>
                  <a:pt x="71438" y="119063"/>
                </a:cubicBezTo>
                <a:lnTo>
                  <a:pt x="71438" y="113109"/>
                </a:lnTo>
                <a:lnTo>
                  <a:pt x="0" y="113109"/>
                </a:lnTo>
                <a:lnTo>
                  <a:pt x="0" y="154781"/>
                </a:lnTo>
                <a:cubicBezTo>
                  <a:pt x="0" y="167915"/>
                  <a:pt x="10678" y="178594"/>
                  <a:pt x="23812" y="178594"/>
                </a:cubicBezTo>
                <a:lnTo>
                  <a:pt x="166688" y="178594"/>
                </a:lnTo>
                <a:cubicBezTo>
                  <a:pt x="179822" y="178594"/>
                  <a:pt x="190500" y="167915"/>
                  <a:pt x="190500" y="154781"/>
                </a:cubicBezTo>
                <a:lnTo>
                  <a:pt x="190500" y="113109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9267825" y="304800"/>
            <a:ext cx="2447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Каријерне перспективе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9029700" y="8001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6" name="Text 44"/>
          <p:cNvSpPr/>
          <p:nvPr/>
        </p:nvSpPr>
        <p:spPr>
          <a:xfrm>
            <a:off x="9182100" y="723900"/>
            <a:ext cx="1028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Новинарство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9029700" y="11430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9182100" y="1066800"/>
            <a:ext cx="571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Језици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9029700" y="14859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0" name="Text 48"/>
          <p:cNvSpPr/>
          <p:nvPr/>
        </p:nvSpPr>
        <p:spPr>
          <a:xfrm>
            <a:off x="9182100" y="1409700"/>
            <a:ext cx="1304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Политичке науке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9029700" y="18288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Text 50"/>
          <p:cNvSpPr/>
          <p:nvPr/>
        </p:nvSpPr>
        <p:spPr>
          <a:xfrm>
            <a:off x="9182100" y="1752600"/>
            <a:ext cx="1066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Правне науке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9029700" y="21717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Text 52"/>
          <p:cNvSpPr/>
          <p:nvPr/>
        </p:nvSpPr>
        <p:spPr>
          <a:xfrm>
            <a:off x="9182100" y="2095500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Филологија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9029700" y="25146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Text 54"/>
          <p:cNvSpPr/>
          <p:nvPr/>
        </p:nvSpPr>
        <p:spPr>
          <a:xfrm>
            <a:off x="9182100" y="2438400"/>
            <a:ext cx="866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Педагогија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9029700" y="28575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8" name="Text 56"/>
          <p:cNvSpPr/>
          <p:nvPr/>
        </p:nvSpPr>
        <p:spPr>
          <a:xfrm>
            <a:off x="9182100" y="2781300"/>
            <a:ext cx="857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Маркетинг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9015413" y="316230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0" name="Text 58"/>
          <p:cNvSpPr/>
          <p:nvPr/>
        </p:nvSpPr>
        <p:spPr>
          <a:xfrm>
            <a:off x="9182100" y="3054350"/>
            <a:ext cx="1352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Друштвене науке</a:t>
            </a:r>
            <a:endParaRPr lang="en-US" sz="1600" dirty="0"/>
          </a:p>
        </p:txBody>
      </p:sp>
      <p:pic>
        <p:nvPicPr>
          <p:cNvPr id="61" name="Image 0" descr="https://kimi-img.moonshot.cn/pub/slides/okc/ztisdeerflaga/mnt/okcomputer/output/images/slide6_img47.png"/>
          <p:cNvPicPr>
            <a:picLocks noChangeAspect="1"/>
          </p:cNvPicPr>
          <p:nvPr/>
        </p:nvPicPr>
        <p:blipFill>
          <a:blip r:embed="rId3"/>
          <a:srcRect t="16667" b="16667"/>
          <a:stretch/>
        </p:blipFill>
        <p:spPr>
          <a:xfrm>
            <a:off x="8801100" y="5355764"/>
            <a:ext cx="3048000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Shape 57">
            <a:extLst>
              <a:ext uri="{FF2B5EF4-FFF2-40B4-BE49-F238E27FC236}">
                <a16:creationId xmlns="" xmlns:a16="http://schemas.microsoft.com/office/drawing/2014/main" id="{C9A65657-D960-E5AF-7B67-3C0007966A83}"/>
              </a:ext>
            </a:extLst>
          </p:cNvPr>
          <p:cNvSpPr/>
          <p:nvPr/>
        </p:nvSpPr>
        <p:spPr>
          <a:xfrm>
            <a:off x="9015413" y="343217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3" name="Text 58">
            <a:extLst>
              <a:ext uri="{FF2B5EF4-FFF2-40B4-BE49-F238E27FC236}">
                <a16:creationId xmlns="" xmlns:a16="http://schemas.microsoft.com/office/drawing/2014/main" id="{60068523-29E6-519C-5CD6-A404E97A3763}"/>
              </a:ext>
            </a:extLst>
          </p:cNvPr>
          <p:cNvSpPr/>
          <p:nvPr/>
        </p:nvSpPr>
        <p:spPr>
          <a:xfrm>
            <a:off x="9182100" y="3352800"/>
            <a:ext cx="1352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sr-Cyrl-R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Економија</a:t>
            </a:r>
            <a:endParaRPr lang="en-US" sz="1600" dirty="0"/>
          </a:p>
        </p:txBody>
      </p:sp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FF4B7005-EC2B-052D-F80A-CEDD0BD6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943" y="3771900"/>
            <a:ext cx="3048000" cy="1418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7715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Смерови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82486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Природно-математички смер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19200"/>
            <a:ext cx="8077200" cy="5257800"/>
          </a:xfrm>
          <a:custGeom>
            <a:avLst/>
            <a:gdLst/>
            <a:ahLst/>
            <a:cxnLst/>
            <a:rect l="l" t="t" r="r" b="b"/>
            <a:pathLst>
              <a:path w="8077200" h="5257800">
                <a:moveTo>
                  <a:pt x="152424" y="0"/>
                </a:moveTo>
                <a:lnTo>
                  <a:pt x="7924776" y="0"/>
                </a:lnTo>
                <a:cubicBezTo>
                  <a:pt x="8008958" y="0"/>
                  <a:pt x="8077200" y="68242"/>
                  <a:pt x="8077200" y="152424"/>
                </a:cubicBezTo>
                <a:lnTo>
                  <a:pt x="8077200" y="5105376"/>
                </a:lnTo>
                <a:cubicBezTo>
                  <a:pt x="8077200" y="5189558"/>
                  <a:pt x="8008958" y="5257800"/>
                  <a:pt x="7924776" y="5257800"/>
                </a:cubicBezTo>
                <a:lnTo>
                  <a:pt x="152424" y="5257800"/>
                </a:lnTo>
                <a:cubicBezTo>
                  <a:pt x="68242" y="5257800"/>
                  <a:pt x="0" y="5189558"/>
                  <a:pt x="0" y="5105376"/>
                </a:cubicBezTo>
                <a:lnTo>
                  <a:pt x="0" y="152424"/>
                </a:lnTo>
                <a:cubicBezTo>
                  <a:pt x="0" y="68299"/>
                  <a:pt x="68299" y="0"/>
                  <a:pt x="15242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38175" y="14859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50019" y="157163"/>
                </a:moveTo>
                <a:cubicBezTo>
                  <a:pt x="193417" y="157163"/>
                  <a:pt x="228600" y="121980"/>
                  <a:pt x="228600" y="78581"/>
                </a:cubicBezTo>
                <a:cubicBezTo>
                  <a:pt x="228600" y="35183"/>
                  <a:pt x="193417" y="0"/>
                  <a:pt x="150019" y="0"/>
                </a:cubicBezTo>
                <a:cubicBezTo>
                  <a:pt x="106620" y="0"/>
                  <a:pt x="71438" y="35183"/>
                  <a:pt x="71438" y="78581"/>
                </a:cubicBezTo>
                <a:cubicBezTo>
                  <a:pt x="71438" y="86931"/>
                  <a:pt x="72732" y="95012"/>
                  <a:pt x="75143" y="102557"/>
                </a:cubicBezTo>
                <a:lnTo>
                  <a:pt x="3125" y="174575"/>
                </a:lnTo>
                <a:cubicBezTo>
                  <a:pt x="1116" y="176585"/>
                  <a:pt x="0" y="179308"/>
                  <a:pt x="0" y="182166"/>
                </a:cubicBezTo>
                <a:lnTo>
                  <a:pt x="0" y="217884"/>
                </a:lnTo>
                <a:cubicBezTo>
                  <a:pt x="0" y="223823"/>
                  <a:pt x="4777" y="228600"/>
                  <a:pt x="10716" y="228600"/>
                </a:cubicBezTo>
                <a:lnTo>
                  <a:pt x="46434" y="228600"/>
                </a:lnTo>
                <a:cubicBezTo>
                  <a:pt x="52373" y="228600"/>
                  <a:pt x="57150" y="223823"/>
                  <a:pt x="57150" y="217884"/>
                </a:cubicBezTo>
                <a:lnTo>
                  <a:pt x="57150" y="200025"/>
                </a:lnTo>
                <a:lnTo>
                  <a:pt x="75009" y="200025"/>
                </a:lnTo>
                <a:cubicBezTo>
                  <a:pt x="80948" y="200025"/>
                  <a:pt x="85725" y="195248"/>
                  <a:pt x="85725" y="189309"/>
                </a:cubicBezTo>
                <a:lnTo>
                  <a:pt x="85725" y="171450"/>
                </a:lnTo>
                <a:lnTo>
                  <a:pt x="103584" y="171450"/>
                </a:lnTo>
                <a:cubicBezTo>
                  <a:pt x="106442" y="171450"/>
                  <a:pt x="109165" y="170334"/>
                  <a:pt x="111175" y="168325"/>
                </a:cubicBezTo>
                <a:lnTo>
                  <a:pt x="126043" y="153457"/>
                </a:lnTo>
                <a:cubicBezTo>
                  <a:pt x="133588" y="155868"/>
                  <a:pt x="141669" y="157163"/>
                  <a:pt x="150019" y="157163"/>
                </a:cubicBezTo>
                <a:close/>
                <a:moveTo>
                  <a:pt x="167878" y="42863"/>
                </a:moveTo>
                <a:cubicBezTo>
                  <a:pt x="177735" y="42863"/>
                  <a:pt x="185738" y="50865"/>
                  <a:pt x="185738" y="60722"/>
                </a:cubicBezTo>
                <a:cubicBezTo>
                  <a:pt x="185738" y="70579"/>
                  <a:pt x="177735" y="78581"/>
                  <a:pt x="167878" y="78581"/>
                </a:cubicBezTo>
                <a:cubicBezTo>
                  <a:pt x="158021" y="78581"/>
                  <a:pt x="150019" y="70579"/>
                  <a:pt x="150019" y="60722"/>
                </a:cubicBezTo>
                <a:cubicBezTo>
                  <a:pt x="150019" y="50865"/>
                  <a:pt x="158021" y="42863"/>
                  <a:pt x="167878" y="42863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95350" y="1447800"/>
            <a:ext cx="7448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Кључни предмети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09600" y="19050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81050" y="20193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8700" y="1981200"/>
            <a:ext cx="21621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Математика</a:t>
            </a: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476750" y="19050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648200" y="20193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895850" y="1981200"/>
            <a:ext cx="1952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Физика са лабораторијом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09600" y="24003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81050" y="2514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28700" y="2476500"/>
            <a:ext cx="1905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Хемија са лабораторијом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476750" y="24003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4648200" y="2514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895850" y="2476500"/>
            <a:ext cx="2133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Биологија са лабораторијом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09600" y="28956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781050" y="3009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1028700" y="2971800"/>
            <a:ext cx="2333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 err="1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Информатика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476750" y="2895600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4648200" y="3009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4876800" y="2986222"/>
            <a:ext cx="3562350" cy="1594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sr-Cyrl-R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Географија, Историја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09600" y="3509963"/>
            <a:ext cx="7620000" cy="9525"/>
          </a:xfrm>
          <a:custGeom>
            <a:avLst/>
            <a:gdLst/>
            <a:ahLst/>
            <a:cxnLst/>
            <a:rect l="l" t="t" r="r" b="b"/>
            <a:pathLst>
              <a:path w="7620000" h="9525">
                <a:moveTo>
                  <a:pt x="0" y="0"/>
                </a:moveTo>
                <a:lnTo>
                  <a:pt x="7620000" y="0"/>
                </a:lnTo>
                <a:lnTo>
                  <a:pt x="762000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595312" y="4057651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89781" y="-4837"/>
                </a:moveTo>
                <a:cubicBezTo>
                  <a:pt x="85539" y="-5693"/>
                  <a:pt x="81186" y="-5693"/>
                  <a:pt x="76944" y="-4837"/>
                </a:cubicBezTo>
                <a:lnTo>
                  <a:pt x="7181" y="9116"/>
                </a:lnTo>
                <a:cubicBezTo>
                  <a:pt x="3014" y="9934"/>
                  <a:pt x="0" y="13618"/>
                  <a:pt x="0" y="17859"/>
                </a:cubicBezTo>
                <a:cubicBezTo>
                  <a:pt x="0" y="21692"/>
                  <a:pt x="2418" y="25040"/>
                  <a:pt x="5953" y="26268"/>
                </a:cubicBezTo>
                <a:lnTo>
                  <a:pt x="5953" y="53578"/>
                </a:lnTo>
                <a:lnTo>
                  <a:pt x="112" y="82823"/>
                </a:lnTo>
                <a:cubicBezTo>
                  <a:pt x="37" y="83158"/>
                  <a:pt x="0" y="83530"/>
                  <a:pt x="0" y="83902"/>
                </a:cubicBezTo>
                <a:cubicBezTo>
                  <a:pt x="0" y="86878"/>
                  <a:pt x="2418" y="89334"/>
                  <a:pt x="5432" y="89334"/>
                </a:cubicBezTo>
                <a:lnTo>
                  <a:pt x="18417" y="89334"/>
                </a:lnTo>
                <a:cubicBezTo>
                  <a:pt x="21394" y="89334"/>
                  <a:pt x="23850" y="86916"/>
                  <a:pt x="23850" y="83902"/>
                </a:cubicBezTo>
                <a:cubicBezTo>
                  <a:pt x="23850" y="83530"/>
                  <a:pt x="23812" y="83195"/>
                  <a:pt x="23738" y="82823"/>
                </a:cubicBezTo>
                <a:lnTo>
                  <a:pt x="17859" y="53578"/>
                </a:lnTo>
                <a:lnTo>
                  <a:pt x="17859" y="28761"/>
                </a:lnTo>
                <a:lnTo>
                  <a:pt x="35719" y="32333"/>
                </a:lnTo>
                <a:lnTo>
                  <a:pt x="35719" y="53578"/>
                </a:lnTo>
                <a:cubicBezTo>
                  <a:pt x="35719" y="79883"/>
                  <a:pt x="57038" y="101203"/>
                  <a:pt x="83344" y="101203"/>
                </a:cubicBezTo>
                <a:cubicBezTo>
                  <a:pt x="109649" y="101203"/>
                  <a:pt x="130969" y="79883"/>
                  <a:pt x="130969" y="53578"/>
                </a:cubicBezTo>
                <a:lnTo>
                  <a:pt x="130969" y="32333"/>
                </a:lnTo>
                <a:lnTo>
                  <a:pt x="159507" y="26640"/>
                </a:lnTo>
                <a:cubicBezTo>
                  <a:pt x="163674" y="25784"/>
                  <a:pt x="166688" y="22101"/>
                  <a:pt x="166688" y="17859"/>
                </a:cubicBezTo>
                <a:cubicBezTo>
                  <a:pt x="166688" y="13618"/>
                  <a:pt x="163674" y="9934"/>
                  <a:pt x="159507" y="9116"/>
                </a:cubicBezTo>
                <a:lnTo>
                  <a:pt x="89781" y="-4837"/>
                </a:lnTo>
                <a:close/>
                <a:moveTo>
                  <a:pt x="83344" y="83344"/>
                </a:moveTo>
                <a:cubicBezTo>
                  <a:pt x="66898" y="83344"/>
                  <a:pt x="53578" y="70024"/>
                  <a:pt x="53578" y="53578"/>
                </a:cubicBezTo>
                <a:lnTo>
                  <a:pt x="113109" y="53578"/>
                </a:lnTo>
                <a:cubicBezTo>
                  <a:pt x="113109" y="70024"/>
                  <a:pt x="99789" y="83344"/>
                  <a:pt x="83344" y="83344"/>
                </a:cubicBezTo>
                <a:close/>
                <a:moveTo>
                  <a:pt x="44686" y="119100"/>
                </a:moveTo>
                <a:cubicBezTo>
                  <a:pt x="21841" y="129592"/>
                  <a:pt x="5953" y="152660"/>
                  <a:pt x="5953" y="179450"/>
                </a:cubicBezTo>
                <a:cubicBezTo>
                  <a:pt x="5953" y="185551"/>
                  <a:pt x="10902" y="190500"/>
                  <a:pt x="17004" y="190500"/>
                </a:cubicBezTo>
                <a:lnTo>
                  <a:pt x="74414" y="190500"/>
                </a:lnTo>
                <a:lnTo>
                  <a:pt x="74414" y="136178"/>
                </a:lnTo>
                <a:lnTo>
                  <a:pt x="53057" y="120179"/>
                </a:lnTo>
                <a:cubicBezTo>
                  <a:pt x="50639" y="118356"/>
                  <a:pt x="47402" y="117872"/>
                  <a:pt x="44648" y="119137"/>
                </a:cubicBezTo>
                <a:close/>
                <a:moveTo>
                  <a:pt x="92273" y="190500"/>
                </a:moveTo>
                <a:lnTo>
                  <a:pt x="149684" y="190500"/>
                </a:lnTo>
                <a:cubicBezTo>
                  <a:pt x="155786" y="190500"/>
                  <a:pt x="160734" y="185551"/>
                  <a:pt x="160734" y="179450"/>
                </a:cubicBezTo>
                <a:cubicBezTo>
                  <a:pt x="160734" y="152660"/>
                  <a:pt x="144847" y="129592"/>
                  <a:pt x="122002" y="119137"/>
                </a:cubicBezTo>
                <a:cubicBezTo>
                  <a:pt x="119249" y="117872"/>
                  <a:pt x="116012" y="118356"/>
                  <a:pt x="113593" y="120179"/>
                </a:cubicBezTo>
                <a:lnTo>
                  <a:pt x="92236" y="136178"/>
                </a:lnTo>
                <a:lnTo>
                  <a:pt x="92236" y="190500"/>
                </a:ln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797718" y="4019551"/>
            <a:ext cx="7477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 кога је овај смер?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59593" y="4400551"/>
            <a:ext cx="76962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Овај смер је намењен ученицима који воле </a:t>
            </a:r>
            <a:r>
              <a:rPr lang="en-US" sz="1200" b="1" dirty="0">
                <a:solidFill>
                  <a:srgbClr val="E94560"/>
                </a:solidFill>
                <a:highlight>
                  <a:srgbClr val="E945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математику, физику, хемију и биологију </a:t>
            </a: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Ако те занима разумевање природних феномена, решавање логичких проблема и експериментални рад - ово је прави смер за тебе. Пружа јаку основу за даље студије на техничким и природно-математичким факултетима.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785824" y="83209"/>
            <a:ext cx="3048000" cy="3400425"/>
          </a:xfrm>
          <a:custGeom>
            <a:avLst/>
            <a:gdLst/>
            <a:ahLst/>
            <a:cxnLst/>
            <a:rect l="l" t="t" r="r" b="b"/>
            <a:pathLst>
              <a:path w="3048000" h="3400425">
                <a:moveTo>
                  <a:pt x="152400" y="0"/>
                </a:moveTo>
                <a:lnTo>
                  <a:pt x="2895600" y="0"/>
                </a:lnTo>
                <a:cubicBezTo>
                  <a:pt x="2979712" y="0"/>
                  <a:pt x="3048000" y="53462"/>
                  <a:pt x="3048000" y="119313"/>
                </a:cubicBezTo>
                <a:lnTo>
                  <a:pt x="3048000" y="3281112"/>
                </a:lnTo>
                <a:cubicBezTo>
                  <a:pt x="3048000" y="3346963"/>
                  <a:pt x="2979712" y="3400425"/>
                  <a:pt x="2895600" y="3400425"/>
                </a:cubicBezTo>
                <a:lnTo>
                  <a:pt x="152400" y="3400425"/>
                </a:lnTo>
                <a:cubicBezTo>
                  <a:pt x="68288" y="3400425"/>
                  <a:pt x="0" y="3346963"/>
                  <a:pt x="0" y="3281112"/>
                </a:cubicBezTo>
                <a:lnTo>
                  <a:pt x="0" y="119313"/>
                </a:lnTo>
                <a:cubicBezTo>
                  <a:pt x="0" y="53462"/>
                  <a:pt x="68288" y="0"/>
                  <a:pt x="152400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9038237" y="349909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74414" y="17859"/>
                </a:moveTo>
                <a:lnTo>
                  <a:pt x="116086" y="17859"/>
                </a:lnTo>
                <a:cubicBezTo>
                  <a:pt x="117723" y="17859"/>
                  <a:pt x="119063" y="19199"/>
                  <a:pt x="119063" y="20836"/>
                </a:cubicBezTo>
                <a:lnTo>
                  <a:pt x="119063" y="35719"/>
                </a:lnTo>
                <a:lnTo>
                  <a:pt x="71438" y="35719"/>
                </a:lnTo>
                <a:lnTo>
                  <a:pt x="71438" y="20836"/>
                </a:lnTo>
                <a:cubicBezTo>
                  <a:pt x="71438" y="19199"/>
                  <a:pt x="72777" y="17859"/>
                  <a:pt x="74414" y="17859"/>
                </a:cubicBezTo>
                <a:close/>
                <a:moveTo>
                  <a:pt x="53578" y="20836"/>
                </a:moveTo>
                <a:lnTo>
                  <a:pt x="53578" y="35719"/>
                </a:lnTo>
                <a:lnTo>
                  <a:pt x="23812" y="35719"/>
                </a:lnTo>
                <a:cubicBezTo>
                  <a:pt x="10678" y="35719"/>
                  <a:pt x="0" y="46397"/>
                  <a:pt x="0" y="59531"/>
                </a:cubicBezTo>
                <a:lnTo>
                  <a:pt x="0" y="95250"/>
                </a:lnTo>
                <a:lnTo>
                  <a:pt x="190500" y="95250"/>
                </a:lnTo>
                <a:lnTo>
                  <a:pt x="190500" y="59531"/>
                </a:lnTo>
                <a:cubicBezTo>
                  <a:pt x="190500" y="46397"/>
                  <a:pt x="179822" y="35719"/>
                  <a:pt x="166688" y="35719"/>
                </a:cubicBezTo>
                <a:lnTo>
                  <a:pt x="136922" y="35719"/>
                </a:lnTo>
                <a:lnTo>
                  <a:pt x="136922" y="20836"/>
                </a:lnTo>
                <a:cubicBezTo>
                  <a:pt x="136922" y="9339"/>
                  <a:pt x="127583" y="0"/>
                  <a:pt x="116086" y="0"/>
                </a:cubicBezTo>
                <a:lnTo>
                  <a:pt x="74414" y="0"/>
                </a:lnTo>
                <a:cubicBezTo>
                  <a:pt x="62917" y="0"/>
                  <a:pt x="53578" y="9339"/>
                  <a:pt x="53578" y="20836"/>
                </a:cubicBezTo>
                <a:close/>
                <a:moveTo>
                  <a:pt x="190500" y="113109"/>
                </a:moveTo>
                <a:lnTo>
                  <a:pt x="119063" y="113109"/>
                </a:lnTo>
                <a:lnTo>
                  <a:pt x="119063" y="119063"/>
                </a:lnTo>
                <a:cubicBezTo>
                  <a:pt x="119063" y="125648"/>
                  <a:pt x="113742" y="130969"/>
                  <a:pt x="107156" y="130969"/>
                </a:cubicBezTo>
                <a:lnTo>
                  <a:pt x="83344" y="130969"/>
                </a:lnTo>
                <a:cubicBezTo>
                  <a:pt x="76758" y="130969"/>
                  <a:pt x="71438" y="125648"/>
                  <a:pt x="71438" y="119063"/>
                </a:cubicBezTo>
                <a:lnTo>
                  <a:pt x="71438" y="113109"/>
                </a:lnTo>
                <a:lnTo>
                  <a:pt x="0" y="113109"/>
                </a:lnTo>
                <a:lnTo>
                  <a:pt x="0" y="154781"/>
                </a:lnTo>
                <a:cubicBezTo>
                  <a:pt x="0" y="167915"/>
                  <a:pt x="10678" y="178594"/>
                  <a:pt x="23812" y="178594"/>
                </a:cubicBezTo>
                <a:lnTo>
                  <a:pt x="166688" y="178594"/>
                </a:lnTo>
                <a:cubicBezTo>
                  <a:pt x="179822" y="178594"/>
                  <a:pt x="190500" y="167915"/>
                  <a:pt x="190500" y="154781"/>
                </a:cubicBezTo>
                <a:lnTo>
                  <a:pt x="190500" y="113109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9252549" y="311809"/>
            <a:ext cx="2447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Каријерне перспективе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9014424" y="8071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9166824" y="730909"/>
            <a:ext cx="828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Медицина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9014424" y="11500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9166824" y="1073809"/>
            <a:ext cx="1133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Стоматологија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9014424" y="14929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9166824" y="1416709"/>
            <a:ext cx="866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Фармација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9014424" y="18358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9166824" y="1759609"/>
            <a:ext cx="1104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Инжењерство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9014424" y="21787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9166824" y="2097657"/>
            <a:ext cx="1209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Биотехнологија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9014424" y="25216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9166824" y="2445409"/>
            <a:ext cx="819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ИТ сектор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9014424" y="286450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6" name="Text 44"/>
          <p:cNvSpPr/>
          <p:nvPr/>
        </p:nvSpPr>
        <p:spPr>
          <a:xfrm>
            <a:off x="9166824" y="2788309"/>
            <a:ext cx="1647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Научно истраживање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9012537" y="321795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9166824" y="3131209"/>
            <a:ext cx="981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Архитектура</a:t>
            </a:r>
            <a:endParaRPr lang="en-US" sz="1600" dirty="0"/>
          </a:p>
        </p:txBody>
      </p:sp>
      <p:pic>
        <p:nvPicPr>
          <p:cNvPr id="49" name="Image 0" descr="https://kimi-img.moonshot.cn/pub/slides/okc/ztisdeerflaga/mnt/okcomputer/output/images/slide7_img41.png"/>
          <p:cNvPicPr>
            <a:picLocks noChangeAspect="1"/>
          </p:cNvPicPr>
          <p:nvPr/>
        </p:nvPicPr>
        <p:blipFill>
          <a:blip r:embed="rId3"/>
          <a:srcRect t="16832" b="16832"/>
          <a:stretch/>
        </p:blipFill>
        <p:spPr>
          <a:xfrm>
            <a:off x="8785824" y="5321553"/>
            <a:ext cx="3015593" cy="1507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CD225C5-8514-4D46-E09D-5739852FC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231" y="3593082"/>
            <a:ext cx="3015593" cy="1598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Shape 18">
            <a:extLst>
              <a:ext uri="{FF2B5EF4-FFF2-40B4-BE49-F238E27FC236}">
                <a16:creationId xmlns="" xmlns:a16="http://schemas.microsoft.com/office/drawing/2014/main" id="{B1BAD5D6-89E5-F333-1B83-231A11BF609B}"/>
              </a:ext>
            </a:extLst>
          </p:cNvPr>
          <p:cNvSpPr/>
          <p:nvPr/>
        </p:nvSpPr>
        <p:spPr>
          <a:xfrm>
            <a:off x="609600" y="3386137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Shape 19">
            <a:extLst>
              <a:ext uri="{FF2B5EF4-FFF2-40B4-BE49-F238E27FC236}">
                <a16:creationId xmlns="" xmlns:a16="http://schemas.microsoft.com/office/drawing/2014/main" id="{5A3E0FF1-CCAC-AEE8-F9CB-CF68965AEC9A}"/>
              </a:ext>
            </a:extLst>
          </p:cNvPr>
          <p:cNvSpPr/>
          <p:nvPr/>
        </p:nvSpPr>
        <p:spPr>
          <a:xfrm>
            <a:off x="781050" y="3500437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3" name="Text 20">
            <a:extLst>
              <a:ext uri="{FF2B5EF4-FFF2-40B4-BE49-F238E27FC236}">
                <a16:creationId xmlns="" xmlns:a16="http://schemas.microsoft.com/office/drawing/2014/main" id="{0D749125-C067-22E6-43EE-7B08CA166D3B}"/>
              </a:ext>
            </a:extLst>
          </p:cNvPr>
          <p:cNvSpPr/>
          <p:nvPr/>
        </p:nvSpPr>
        <p:spPr>
          <a:xfrm>
            <a:off x="1028700" y="3462337"/>
            <a:ext cx="2333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sr-Cyrl-R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Страни језици</a:t>
            </a:r>
            <a:endParaRPr lang="en-US" sz="1600" dirty="0"/>
          </a:p>
        </p:txBody>
      </p:sp>
      <p:sp>
        <p:nvSpPr>
          <p:cNvPr id="54" name="Shape 21">
            <a:extLst>
              <a:ext uri="{FF2B5EF4-FFF2-40B4-BE49-F238E27FC236}">
                <a16:creationId xmlns="" xmlns:a16="http://schemas.microsoft.com/office/drawing/2014/main" id="{72B2CFE6-4962-53A3-A4C2-9507D652CF46}"/>
              </a:ext>
            </a:extLst>
          </p:cNvPr>
          <p:cNvSpPr/>
          <p:nvPr/>
        </p:nvSpPr>
        <p:spPr>
          <a:xfrm>
            <a:off x="4476750" y="3386137"/>
            <a:ext cx="3752850" cy="381000"/>
          </a:xfrm>
          <a:custGeom>
            <a:avLst/>
            <a:gdLst/>
            <a:ahLst/>
            <a:cxnLst/>
            <a:rect l="l" t="t" r="r" b="b"/>
            <a:pathLst>
              <a:path w="3752850" h="381000">
                <a:moveTo>
                  <a:pt x="76200" y="0"/>
                </a:moveTo>
                <a:lnTo>
                  <a:pt x="3676650" y="0"/>
                </a:lnTo>
                <a:cubicBezTo>
                  <a:pt x="3718706" y="0"/>
                  <a:pt x="3752850" y="34144"/>
                  <a:pt x="3752850" y="76200"/>
                </a:cubicBezTo>
                <a:lnTo>
                  <a:pt x="3752850" y="304800"/>
                </a:lnTo>
                <a:cubicBezTo>
                  <a:pt x="3752850" y="346856"/>
                  <a:pt x="3718706" y="381000"/>
                  <a:pt x="36766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Shape 22">
            <a:extLst>
              <a:ext uri="{FF2B5EF4-FFF2-40B4-BE49-F238E27FC236}">
                <a16:creationId xmlns="" xmlns:a16="http://schemas.microsoft.com/office/drawing/2014/main" id="{C33357B3-917B-2CE5-BC38-F3ECCC622593}"/>
              </a:ext>
            </a:extLst>
          </p:cNvPr>
          <p:cNvSpPr/>
          <p:nvPr/>
        </p:nvSpPr>
        <p:spPr>
          <a:xfrm>
            <a:off x="4648200" y="3500437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Text 23">
            <a:extLst>
              <a:ext uri="{FF2B5EF4-FFF2-40B4-BE49-F238E27FC236}">
                <a16:creationId xmlns="" xmlns:a16="http://schemas.microsoft.com/office/drawing/2014/main" id="{9CC3B1EC-FFE9-E07B-1409-672B8D06BBCA}"/>
              </a:ext>
            </a:extLst>
          </p:cNvPr>
          <p:cNvSpPr/>
          <p:nvPr/>
        </p:nvSpPr>
        <p:spPr>
          <a:xfrm>
            <a:off x="4876800" y="3476759"/>
            <a:ext cx="3562350" cy="1594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sr-Cyrl-R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Изборни предмети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16954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1924050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21336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2914650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Специјализована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одељења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23431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Специјализована одељења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5334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Рачунарство и информатика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209550" y="890588"/>
            <a:ext cx="5600700" cy="3143250"/>
          </a:xfrm>
          <a:custGeom>
            <a:avLst/>
            <a:gdLst/>
            <a:ahLst/>
            <a:cxnLst/>
            <a:rect l="l" t="t" r="r" b="b"/>
            <a:pathLst>
              <a:path w="5600700" h="4572000">
                <a:moveTo>
                  <a:pt x="152385" y="0"/>
                </a:moveTo>
                <a:lnTo>
                  <a:pt x="5448315" y="0"/>
                </a:lnTo>
                <a:cubicBezTo>
                  <a:pt x="5532475" y="0"/>
                  <a:pt x="5600700" y="68225"/>
                  <a:pt x="5600700" y="152385"/>
                </a:cubicBezTo>
                <a:lnTo>
                  <a:pt x="5600700" y="4419615"/>
                </a:lnTo>
                <a:cubicBezTo>
                  <a:pt x="5600700" y="4503775"/>
                  <a:pt x="5532475" y="4572000"/>
                  <a:pt x="5448315" y="4572000"/>
                </a:cubicBezTo>
                <a:lnTo>
                  <a:pt x="152385" y="4572000"/>
                </a:lnTo>
                <a:cubicBezTo>
                  <a:pt x="68225" y="4572000"/>
                  <a:pt x="0" y="4503775"/>
                  <a:pt x="0" y="4419615"/>
                </a:cubicBezTo>
                <a:lnTo>
                  <a:pt x="0" y="152385"/>
                </a:lnTo>
                <a:cubicBezTo>
                  <a:pt x="0" y="68281"/>
                  <a:pt x="68281" y="0"/>
                  <a:pt x="15238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38150" y="1004888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28575" y="42863"/>
                </a:moveTo>
                <a:cubicBezTo>
                  <a:pt x="28575" y="27102"/>
                  <a:pt x="41389" y="14288"/>
                  <a:pt x="57150" y="14288"/>
                </a:cubicBezTo>
                <a:lnTo>
                  <a:pt x="228600" y="14288"/>
                </a:lnTo>
                <a:cubicBezTo>
                  <a:pt x="244361" y="14288"/>
                  <a:pt x="257175" y="27102"/>
                  <a:pt x="257175" y="42863"/>
                </a:cubicBezTo>
                <a:lnTo>
                  <a:pt x="257175" y="150019"/>
                </a:lnTo>
                <a:lnTo>
                  <a:pt x="228600" y="150019"/>
                </a:lnTo>
                <a:lnTo>
                  <a:pt x="228600" y="42863"/>
                </a:lnTo>
                <a:lnTo>
                  <a:pt x="57150" y="42863"/>
                </a:lnTo>
                <a:lnTo>
                  <a:pt x="57150" y="150019"/>
                </a:lnTo>
                <a:lnTo>
                  <a:pt x="28575" y="150019"/>
                </a:lnTo>
                <a:lnTo>
                  <a:pt x="28575" y="42863"/>
                </a:lnTo>
                <a:close/>
                <a:moveTo>
                  <a:pt x="0" y="180023"/>
                </a:moveTo>
                <a:cubicBezTo>
                  <a:pt x="0" y="175290"/>
                  <a:pt x="3840" y="171450"/>
                  <a:pt x="8573" y="171450"/>
                </a:cubicBezTo>
                <a:lnTo>
                  <a:pt x="277178" y="171450"/>
                </a:lnTo>
                <a:cubicBezTo>
                  <a:pt x="281910" y="171450"/>
                  <a:pt x="285750" y="175290"/>
                  <a:pt x="285750" y="180023"/>
                </a:cubicBezTo>
                <a:cubicBezTo>
                  <a:pt x="285750" y="198953"/>
                  <a:pt x="270391" y="214313"/>
                  <a:pt x="251460" y="214313"/>
                </a:cubicBezTo>
                <a:lnTo>
                  <a:pt x="34290" y="214313"/>
                </a:lnTo>
                <a:cubicBezTo>
                  <a:pt x="15359" y="214313"/>
                  <a:pt x="0" y="198953"/>
                  <a:pt x="0" y="180023"/>
                </a:cubicBezTo>
                <a:close/>
                <a:moveTo>
                  <a:pt x="125462" y="93315"/>
                </a:moveTo>
                <a:lnTo>
                  <a:pt x="111621" y="107156"/>
                </a:lnTo>
                <a:lnTo>
                  <a:pt x="125462" y="120997"/>
                </a:lnTo>
                <a:cubicBezTo>
                  <a:pt x="129659" y="125194"/>
                  <a:pt x="129659" y="131981"/>
                  <a:pt x="125462" y="136133"/>
                </a:cubicBezTo>
                <a:cubicBezTo>
                  <a:pt x="121265" y="140285"/>
                  <a:pt x="114479" y="140330"/>
                  <a:pt x="110326" y="136133"/>
                </a:cubicBezTo>
                <a:lnTo>
                  <a:pt x="88895" y="114702"/>
                </a:lnTo>
                <a:cubicBezTo>
                  <a:pt x="84698" y="110505"/>
                  <a:pt x="84698" y="103718"/>
                  <a:pt x="88895" y="99566"/>
                </a:cubicBezTo>
                <a:lnTo>
                  <a:pt x="110326" y="78135"/>
                </a:lnTo>
                <a:cubicBezTo>
                  <a:pt x="114523" y="73938"/>
                  <a:pt x="121310" y="73938"/>
                  <a:pt x="125462" y="78135"/>
                </a:cubicBezTo>
                <a:cubicBezTo>
                  <a:pt x="129614" y="82332"/>
                  <a:pt x="129659" y="89118"/>
                  <a:pt x="125462" y="93271"/>
                </a:cubicBezTo>
                <a:close/>
                <a:moveTo>
                  <a:pt x="175468" y="78135"/>
                </a:moveTo>
                <a:lnTo>
                  <a:pt x="196900" y="99566"/>
                </a:lnTo>
                <a:cubicBezTo>
                  <a:pt x="201097" y="103763"/>
                  <a:pt x="201097" y="110550"/>
                  <a:pt x="196900" y="114702"/>
                </a:cubicBezTo>
                <a:lnTo>
                  <a:pt x="175468" y="136133"/>
                </a:lnTo>
                <a:cubicBezTo>
                  <a:pt x="171271" y="140330"/>
                  <a:pt x="164485" y="140330"/>
                  <a:pt x="160333" y="136133"/>
                </a:cubicBezTo>
                <a:cubicBezTo>
                  <a:pt x="156180" y="131936"/>
                  <a:pt x="156136" y="125150"/>
                  <a:pt x="160333" y="120997"/>
                </a:cubicBezTo>
                <a:lnTo>
                  <a:pt x="174174" y="107156"/>
                </a:lnTo>
                <a:lnTo>
                  <a:pt x="160333" y="93315"/>
                </a:lnTo>
                <a:cubicBezTo>
                  <a:pt x="156136" y="89118"/>
                  <a:pt x="156136" y="82332"/>
                  <a:pt x="160333" y="78179"/>
                </a:cubicBezTo>
                <a:cubicBezTo>
                  <a:pt x="164529" y="74027"/>
                  <a:pt x="171316" y="73982"/>
                  <a:pt x="175468" y="78179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23900" y="966788"/>
            <a:ext cx="49720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Кључне активности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38150" y="14620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17922" y="1547813"/>
            <a:ext cx="150019" cy="133350"/>
          </a:xfrm>
          <a:custGeom>
            <a:avLst/>
            <a:gdLst/>
            <a:ahLst/>
            <a:cxnLst/>
            <a:rect l="l" t="t" r="r" b="b"/>
            <a:pathLst>
              <a:path w="150019" h="133350">
                <a:moveTo>
                  <a:pt x="93970" y="313"/>
                </a:moveTo>
                <a:cubicBezTo>
                  <a:pt x="89542" y="-964"/>
                  <a:pt x="84932" y="1615"/>
                  <a:pt x="83656" y="6042"/>
                </a:cubicBezTo>
                <a:lnTo>
                  <a:pt x="50319" y="122724"/>
                </a:lnTo>
                <a:cubicBezTo>
                  <a:pt x="49043" y="127151"/>
                  <a:pt x="51621" y="131761"/>
                  <a:pt x="56049" y="133037"/>
                </a:cubicBezTo>
                <a:cubicBezTo>
                  <a:pt x="60476" y="134314"/>
                  <a:pt x="65086" y="131735"/>
                  <a:pt x="66362" y="127308"/>
                </a:cubicBezTo>
                <a:lnTo>
                  <a:pt x="99700" y="10626"/>
                </a:lnTo>
                <a:cubicBezTo>
                  <a:pt x="100976" y="6199"/>
                  <a:pt x="98398" y="1589"/>
                  <a:pt x="93970" y="313"/>
                </a:cubicBezTo>
                <a:close/>
                <a:moveTo>
                  <a:pt x="110795" y="35760"/>
                </a:moveTo>
                <a:cubicBezTo>
                  <a:pt x="107539" y="39015"/>
                  <a:pt x="107539" y="44302"/>
                  <a:pt x="110795" y="47558"/>
                </a:cubicBezTo>
                <a:lnTo>
                  <a:pt x="129912" y="66675"/>
                </a:lnTo>
                <a:lnTo>
                  <a:pt x="110795" y="85792"/>
                </a:lnTo>
                <a:cubicBezTo>
                  <a:pt x="107539" y="89048"/>
                  <a:pt x="107539" y="94335"/>
                  <a:pt x="110795" y="97590"/>
                </a:cubicBezTo>
                <a:cubicBezTo>
                  <a:pt x="114051" y="100846"/>
                  <a:pt x="119338" y="100846"/>
                  <a:pt x="122593" y="97590"/>
                </a:cubicBezTo>
                <a:lnTo>
                  <a:pt x="147597" y="72587"/>
                </a:lnTo>
                <a:cubicBezTo>
                  <a:pt x="150852" y="69332"/>
                  <a:pt x="150852" y="64044"/>
                  <a:pt x="147597" y="60789"/>
                </a:cubicBezTo>
                <a:lnTo>
                  <a:pt x="122593" y="35786"/>
                </a:lnTo>
                <a:cubicBezTo>
                  <a:pt x="119338" y="32530"/>
                  <a:pt x="114051" y="32530"/>
                  <a:pt x="110795" y="35786"/>
                </a:cubicBezTo>
                <a:close/>
                <a:moveTo>
                  <a:pt x="39250" y="35760"/>
                </a:moveTo>
                <a:cubicBezTo>
                  <a:pt x="35994" y="32504"/>
                  <a:pt x="30707" y="32504"/>
                  <a:pt x="27451" y="35760"/>
                </a:cubicBezTo>
                <a:lnTo>
                  <a:pt x="2448" y="60763"/>
                </a:lnTo>
                <a:cubicBezTo>
                  <a:pt x="-807" y="64018"/>
                  <a:pt x="-807" y="69306"/>
                  <a:pt x="2448" y="72561"/>
                </a:cubicBezTo>
                <a:lnTo>
                  <a:pt x="27451" y="97564"/>
                </a:lnTo>
                <a:cubicBezTo>
                  <a:pt x="30707" y="100820"/>
                  <a:pt x="35994" y="100820"/>
                  <a:pt x="39250" y="97564"/>
                </a:cubicBezTo>
                <a:cubicBezTo>
                  <a:pt x="42505" y="94309"/>
                  <a:pt x="42505" y="89022"/>
                  <a:pt x="39250" y="85766"/>
                </a:cubicBezTo>
                <a:lnTo>
                  <a:pt x="20133" y="66675"/>
                </a:lnTo>
                <a:lnTo>
                  <a:pt x="39224" y="47558"/>
                </a:lnTo>
                <a:cubicBezTo>
                  <a:pt x="42479" y="44302"/>
                  <a:pt x="42479" y="39015"/>
                  <a:pt x="39224" y="3576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857250" y="1423988"/>
            <a:ext cx="48006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Програмирање у више програмских језика (C, C#, JavaScript, Асемблер)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38150" y="21097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526256" y="219551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91652" y="72926"/>
                </a:moveTo>
                <a:lnTo>
                  <a:pt x="41932" y="72926"/>
                </a:lnTo>
                <a:cubicBezTo>
                  <a:pt x="42688" y="89725"/>
                  <a:pt x="46412" y="105195"/>
                  <a:pt x="51699" y="116525"/>
                </a:cubicBezTo>
                <a:cubicBezTo>
                  <a:pt x="54668" y="122906"/>
                  <a:pt x="57872" y="127412"/>
                  <a:pt x="60841" y="130173"/>
                </a:cubicBezTo>
                <a:cubicBezTo>
                  <a:pt x="63758" y="132907"/>
                  <a:pt x="65763" y="133350"/>
                  <a:pt x="66805" y="133350"/>
                </a:cubicBezTo>
                <a:cubicBezTo>
                  <a:pt x="67847" y="133350"/>
                  <a:pt x="69852" y="132907"/>
                  <a:pt x="72770" y="130173"/>
                </a:cubicBezTo>
                <a:cubicBezTo>
                  <a:pt x="75739" y="127412"/>
                  <a:pt x="78942" y="122880"/>
                  <a:pt x="81911" y="116525"/>
                </a:cubicBezTo>
                <a:cubicBezTo>
                  <a:pt x="87198" y="105195"/>
                  <a:pt x="90923" y="89725"/>
                  <a:pt x="91678" y="72926"/>
                </a:cubicBezTo>
                <a:close/>
                <a:moveTo>
                  <a:pt x="41906" y="60424"/>
                </a:moveTo>
                <a:lnTo>
                  <a:pt x="91626" y="60424"/>
                </a:lnTo>
                <a:cubicBezTo>
                  <a:pt x="90897" y="43625"/>
                  <a:pt x="87172" y="28155"/>
                  <a:pt x="81885" y="16825"/>
                </a:cubicBezTo>
                <a:cubicBezTo>
                  <a:pt x="78916" y="10470"/>
                  <a:pt x="75713" y="5938"/>
                  <a:pt x="72743" y="3177"/>
                </a:cubicBezTo>
                <a:cubicBezTo>
                  <a:pt x="69826" y="443"/>
                  <a:pt x="67821" y="0"/>
                  <a:pt x="66779" y="0"/>
                </a:cubicBezTo>
                <a:cubicBezTo>
                  <a:pt x="65737" y="0"/>
                  <a:pt x="63732" y="443"/>
                  <a:pt x="60815" y="3177"/>
                </a:cubicBezTo>
                <a:cubicBezTo>
                  <a:pt x="57846" y="5938"/>
                  <a:pt x="54642" y="10470"/>
                  <a:pt x="51673" y="16825"/>
                </a:cubicBezTo>
                <a:cubicBezTo>
                  <a:pt x="46386" y="28155"/>
                  <a:pt x="42662" y="43625"/>
                  <a:pt x="41906" y="60424"/>
                </a:cubicBezTo>
                <a:close/>
                <a:moveTo>
                  <a:pt x="29405" y="60424"/>
                </a:moveTo>
                <a:cubicBezTo>
                  <a:pt x="30316" y="38130"/>
                  <a:pt x="36072" y="17424"/>
                  <a:pt x="44485" y="3829"/>
                </a:cubicBezTo>
                <a:cubicBezTo>
                  <a:pt x="20497" y="12319"/>
                  <a:pt x="2839" y="34171"/>
                  <a:pt x="391" y="60424"/>
                </a:cubicBezTo>
                <a:lnTo>
                  <a:pt x="29405" y="60424"/>
                </a:lnTo>
                <a:close/>
                <a:moveTo>
                  <a:pt x="391" y="72926"/>
                </a:moveTo>
                <a:cubicBezTo>
                  <a:pt x="2839" y="99179"/>
                  <a:pt x="20497" y="121031"/>
                  <a:pt x="44485" y="129521"/>
                </a:cubicBezTo>
                <a:cubicBezTo>
                  <a:pt x="36072" y="115926"/>
                  <a:pt x="30316" y="95220"/>
                  <a:pt x="29405" y="72926"/>
                </a:cubicBezTo>
                <a:lnTo>
                  <a:pt x="391" y="72926"/>
                </a:lnTo>
                <a:close/>
                <a:moveTo>
                  <a:pt x="104154" y="72926"/>
                </a:moveTo>
                <a:cubicBezTo>
                  <a:pt x="103242" y="95220"/>
                  <a:pt x="97486" y="115926"/>
                  <a:pt x="89074" y="129521"/>
                </a:cubicBezTo>
                <a:cubicBezTo>
                  <a:pt x="113061" y="121005"/>
                  <a:pt x="130719" y="99179"/>
                  <a:pt x="133168" y="72926"/>
                </a:cubicBezTo>
                <a:lnTo>
                  <a:pt x="104154" y="72926"/>
                </a:lnTo>
                <a:close/>
                <a:moveTo>
                  <a:pt x="133168" y="60424"/>
                </a:moveTo>
                <a:cubicBezTo>
                  <a:pt x="130719" y="34171"/>
                  <a:pt x="113061" y="12319"/>
                  <a:pt x="89074" y="3829"/>
                </a:cubicBezTo>
                <a:cubicBezTo>
                  <a:pt x="97486" y="17424"/>
                  <a:pt x="103242" y="38130"/>
                  <a:pt x="104154" y="60424"/>
                </a:cubicBezTo>
                <a:lnTo>
                  <a:pt x="133168" y="60424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857250" y="2071688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Веб дизајн и развој - HTML, CSS, JavaScript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38150" y="26050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534591" y="2690813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6681" y="53600"/>
                </a:moveTo>
                <a:cubicBezTo>
                  <a:pt x="112827" y="56153"/>
                  <a:pt x="108399" y="58210"/>
                  <a:pt x="103789" y="59851"/>
                </a:cubicBezTo>
                <a:cubicBezTo>
                  <a:pt x="91548" y="64227"/>
                  <a:pt x="75478" y="66675"/>
                  <a:pt x="58341" y="66675"/>
                </a:cubicBezTo>
                <a:cubicBezTo>
                  <a:pt x="41203" y="66675"/>
                  <a:pt x="25107" y="64201"/>
                  <a:pt x="12892" y="59851"/>
                </a:cubicBezTo>
                <a:cubicBezTo>
                  <a:pt x="8308" y="58210"/>
                  <a:pt x="3855" y="56153"/>
                  <a:pt x="0" y="53600"/>
                </a:cubicBezTo>
                <a:lnTo>
                  <a:pt x="0" y="75009"/>
                </a:lnTo>
                <a:cubicBezTo>
                  <a:pt x="0" y="86521"/>
                  <a:pt x="26123" y="95845"/>
                  <a:pt x="58341" y="95845"/>
                </a:cubicBezTo>
                <a:cubicBezTo>
                  <a:pt x="90558" y="95845"/>
                  <a:pt x="116681" y="86521"/>
                  <a:pt x="116681" y="75009"/>
                </a:cubicBezTo>
                <a:lnTo>
                  <a:pt x="116681" y="53600"/>
                </a:lnTo>
                <a:close/>
                <a:moveTo>
                  <a:pt x="116681" y="33337"/>
                </a:moveTo>
                <a:lnTo>
                  <a:pt x="116681" y="20836"/>
                </a:lnTo>
                <a:cubicBezTo>
                  <a:pt x="116681" y="9324"/>
                  <a:pt x="90558" y="0"/>
                  <a:pt x="58341" y="0"/>
                </a:cubicBezTo>
                <a:cubicBezTo>
                  <a:pt x="26123" y="0"/>
                  <a:pt x="0" y="9324"/>
                  <a:pt x="0" y="20836"/>
                </a:cubicBezTo>
                <a:lnTo>
                  <a:pt x="0" y="33337"/>
                </a:lnTo>
                <a:cubicBezTo>
                  <a:pt x="0" y="44849"/>
                  <a:pt x="26123" y="54173"/>
                  <a:pt x="58341" y="54173"/>
                </a:cubicBezTo>
                <a:cubicBezTo>
                  <a:pt x="90558" y="54173"/>
                  <a:pt x="116681" y="44849"/>
                  <a:pt x="116681" y="33337"/>
                </a:cubicBezTo>
                <a:close/>
                <a:moveTo>
                  <a:pt x="103789" y="101523"/>
                </a:moveTo>
                <a:cubicBezTo>
                  <a:pt x="91574" y="105873"/>
                  <a:pt x="75504" y="108347"/>
                  <a:pt x="58341" y="108347"/>
                </a:cubicBezTo>
                <a:cubicBezTo>
                  <a:pt x="41177" y="108347"/>
                  <a:pt x="25107" y="105873"/>
                  <a:pt x="12892" y="101523"/>
                </a:cubicBezTo>
                <a:cubicBezTo>
                  <a:pt x="8308" y="99882"/>
                  <a:pt x="3855" y="97825"/>
                  <a:pt x="0" y="95272"/>
                </a:cubicBezTo>
                <a:lnTo>
                  <a:pt x="0" y="112514"/>
                </a:lnTo>
                <a:cubicBezTo>
                  <a:pt x="0" y="124026"/>
                  <a:pt x="26123" y="133350"/>
                  <a:pt x="58341" y="133350"/>
                </a:cubicBezTo>
                <a:cubicBezTo>
                  <a:pt x="90558" y="133350"/>
                  <a:pt x="116681" y="124026"/>
                  <a:pt x="116681" y="112514"/>
                </a:cubicBezTo>
                <a:lnTo>
                  <a:pt x="116681" y="95272"/>
                </a:lnTo>
                <a:cubicBezTo>
                  <a:pt x="112827" y="97825"/>
                  <a:pt x="108399" y="99882"/>
                  <a:pt x="103789" y="101523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857250" y="2566988"/>
            <a:ext cx="28860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Базе података - SQL, рад са подацима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38150" y="31003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526256" y="318611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6669" y="8334"/>
                </a:moveTo>
                <a:cubicBezTo>
                  <a:pt x="7475" y="8334"/>
                  <a:pt x="0" y="15809"/>
                  <a:pt x="0" y="25003"/>
                </a:cubicBezTo>
                <a:lnTo>
                  <a:pt x="0" y="91678"/>
                </a:lnTo>
                <a:cubicBezTo>
                  <a:pt x="0" y="100872"/>
                  <a:pt x="7475" y="108347"/>
                  <a:pt x="16669" y="108347"/>
                </a:cubicBezTo>
                <a:lnTo>
                  <a:pt x="54173" y="108347"/>
                </a:lnTo>
                <a:lnTo>
                  <a:pt x="50006" y="120848"/>
                </a:lnTo>
                <a:lnTo>
                  <a:pt x="31254" y="120848"/>
                </a:lnTo>
                <a:cubicBezTo>
                  <a:pt x="27790" y="120848"/>
                  <a:pt x="25003" y="123635"/>
                  <a:pt x="25003" y="127099"/>
                </a:cubicBezTo>
                <a:cubicBezTo>
                  <a:pt x="25003" y="130563"/>
                  <a:pt x="27790" y="133350"/>
                  <a:pt x="31254" y="133350"/>
                </a:cubicBezTo>
                <a:lnTo>
                  <a:pt x="102096" y="133350"/>
                </a:lnTo>
                <a:cubicBezTo>
                  <a:pt x="105560" y="133350"/>
                  <a:pt x="108347" y="130563"/>
                  <a:pt x="108347" y="127099"/>
                </a:cubicBezTo>
                <a:cubicBezTo>
                  <a:pt x="108347" y="123635"/>
                  <a:pt x="105560" y="120848"/>
                  <a:pt x="102096" y="120848"/>
                </a:cubicBezTo>
                <a:lnTo>
                  <a:pt x="83344" y="120848"/>
                </a:lnTo>
                <a:lnTo>
                  <a:pt x="79177" y="108347"/>
                </a:lnTo>
                <a:lnTo>
                  <a:pt x="116681" y="108347"/>
                </a:lnTo>
                <a:cubicBezTo>
                  <a:pt x="125875" y="108347"/>
                  <a:pt x="133350" y="100872"/>
                  <a:pt x="133350" y="91678"/>
                </a:cubicBezTo>
                <a:lnTo>
                  <a:pt x="133350" y="25003"/>
                </a:lnTo>
                <a:cubicBezTo>
                  <a:pt x="133350" y="15809"/>
                  <a:pt x="125875" y="8334"/>
                  <a:pt x="116681" y="8334"/>
                </a:cubicBezTo>
                <a:lnTo>
                  <a:pt x="16669" y="8334"/>
                </a:lnTo>
                <a:close/>
                <a:moveTo>
                  <a:pt x="25003" y="25003"/>
                </a:moveTo>
                <a:lnTo>
                  <a:pt x="108347" y="25003"/>
                </a:lnTo>
                <a:cubicBezTo>
                  <a:pt x="112957" y="25003"/>
                  <a:pt x="116681" y="28728"/>
                  <a:pt x="116681" y="33337"/>
                </a:cubicBezTo>
                <a:lnTo>
                  <a:pt x="116681" y="75009"/>
                </a:lnTo>
                <a:cubicBezTo>
                  <a:pt x="116681" y="79619"/>
                  <a:pt x="112957" y="83344"/>
                  <a:pt x="108347" y="83344"/>
                </a:cubicBezTo>
                <a:lnTo>
                  <a:pt x="25003" y="83344"/>
                </a:lnTo>
                <a:cubicBezTo>
                  <a:pt x="20393" y="83344"/>
                  <a:pt x="16669" y="79619"/>
                  <a:pt x="16669" y="75009"/>
                </a:cubicBezTo>
                <a:lnTo>
                  <a:pt x="16669" y="33337"/>
                </a:lnTo>
                <a:cubicBezTo>
                  <a:pt x="16669" y="28728"/>
                  <a:pt x="20393" y="25003"/>
                  <a:pt x="25003" y="25003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857250" y="3062288"/>
            <a:ext cx="34099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Примена рачунара - сви популарни програми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38150" y="359568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534591" y="3681413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6669" y="8334"/>
                </a:moveTo>
                <a:cubicBezTo>
                  <a:pt x="7475" y="8334"/>
                  <a:pt x="0" y="15809"/>
                  <a:pt x="0" y="25003"/>
                </a:cubicBezTo>
                <a:lnTo>
                  <a:pt x="0" y="41672"/>
                </a:lnTo>
                <a:cubicBezTo>
                  <a:pt x="0" y="50866"/>
                  <a:pt x="7475" y="58341"/>
                  <a:pt x="16669" y="58341"/>
                </a:cubicBezTo>
                <a:lnTo>
                  <a:pt x="100013" y="58341"/>
                </a:lnTo>
                <a:cubicBezTo>
                  <a:pt x="109206" y="58341"/>
                  <a:pt x="116681" y="50866"/>
                  <a:pt x="116681" y="41672"/>
                </a:cubicBezTo>
                <a:lnTo>
                  <a:pt x="116681" y="25003"/>
                </a:lnTo>
                <a:cubicBezTo>
                  <a:pt x="116681" y="15809"/>
                  <a:pt x="109206" y="8334"/>
                  <a:pt x="100013" y="8334"/>
                </a:cubicBezTo>
                <a:lnTo>
                  <a:pt x="16669" y="8334"/>
                </a:lnTo>
                <a:close/>
                <a:moveTo>
                  <a:pt x="72926" y="27087"/>
                </a:moveTo>
                <a:cubicBezTo>
                  <a:pt x="76376" y="27087"/>
                  <a:pt x="79177" y="29888"/>
                  <a:pt x="79177" y="33337"/>
                </a:cubicBezTo>
                <a:cubicBezTo>
                  <a:pt x="79177" y="36787"/>
                  <a:pt x="76376" y="39588"/>
                  <a:pt x="72926" y="39588"/>
                </a:cubicBezTo>
                <a:cubicBezTo>
                  <a:pt x="69476" y="39588"/>
                  <a:pt x="66675" y="36787"/>
                  <a:pt x="66675" y="33337"/>
                </a:cubicBezTo>
                <a:cubicBezTo>
                  <a:pt x="66675" y="29888"/>
                  <a:pt x="69476" y="27087"/>
                  <a:pt x="72926" y="27087"/>
                </a:cubicBezTo>
                <a:close/>
                <a:moveTo>
                  <a:pt x="87511" y="33337"/>
                </a:moveTo>
                <a:cubicBezTo>
                  <a:pt x="87511" y="29888"/>
                  <a:pt x="90312" y="27087"/>
                  <a:pt x="93762" y="27087"/>
                </a:cubicBezTo>
                <a:cubicBezTo>
                  <a:pt x="97212" y="27087"/>
                  <a:pt x="100013" y="29888"/>
                  <a:pt x="100013" y="33337"/>
                </a:cubicBezTo>
                <a:cubicBezTo>
                  <a:pt x="100013" y="36787"/>
                  <a:pt x="97212" y="39588"/>
                  <a:pt x="93762" y="39588"/>
                </a:cubicBezTo>
                <a:cubicBezTo>
                  <a:pt x="90312" y="39588"/>
                  <a:pt x="87511" y="36787"/>
                  <a:pt x="87511" y="33337"/>
                </a:cubicBezTo>
                <a:close/>
                <a:moveTo>
                  <a:pt x="16669" y="75009"/>
                </a:moveTo>
                <a:cubicBezTo>
                  <a:pt x="7475" y="75009"/>
                  <a:pt x="0" y="82484"/>
                  <a:pt x="0" y="91678"/>
                </a:cubicBezTo>
                <a:lnTo>
                  <a:pt x="0" y="108347"/>
                </a:lnTo>
                <a:cubicBezTo>
                  <a:pt x="0" y="117541"/>
                  <a:pt x="7475" y="125016"/>
                  <a:pt x="16669" y="125016"/>
                </a:cubicBezTo>
                <a:lnTo>
                  <a:pt x="100013" y="125016"/>
                </a:lnTo>
                <a:cubicBezTo>
                  <a:pt x="109206" y="125016"/>
                  <a:pt x="116681" y="117541"/>
                  <a:pt x="116681" y="108347"/>
                </a:cubicBezTo>
                <a:lnTo>
                  <a:pt x="116681" y="91678"/>
                </a:lnTo>
                <a:cubicBezTo>
                  <a:pt x="116681" y="82484"/>
                  <a:pt x="109206" y="75009"/>
                  <a:pt x="100013" y="75009"/>
                </a:cubicBezTo>
                <a:lnTo>
                  <a:pt x="16669" y="75009"/>
                </a:lnTo>
                <a:close/>
                <a:moveTo>
                  <a:pt x="72926" y="93762"/>
                </a:moveTo>
                <a:cubicBezTo>
                  <a:pt x="76376" y="93762"/>
                  <a:pt x="79177" y="96563"/>
                  <a:pt x="79177" y="100013"/>
                </a:cubicBezTo>
                <a:cubicBezTo>
                  <a:pt x="79177" y="103462"/>
                  <a:pt x="76376" y="106263"/>
                  <a:pt x="72926" y="106263"/>
                </a:cubicBezTo>
                <a:cubicBezTo>
                  <a:pt x="69476" y="106263"/>
                  <a:pt x="66675" y="103462"/>
                  <a:pt x="66675" y="100013"/>
                </a:cubicBezTo>
                <a:cubicBezTo>
                  <a:pt x="66675" y="96563"/>
                  <a:pt x="69476" y="93762"/>
                  <a:pt x="72926" y="93762"/>
                </a:cubicBezTo>
                <a:close/>
                <a:moveTo>
                  <a:pt x="87511" y="100013"/>
                </a:moveTo>
                <a:cubicBezTo>
                  <a:pt x="87511" y="96563"/>
                  <a:pt x="90312" y="93762"/>
                  <a:pt x="93762" y="93762"/>
                </a:cubicBezTo>
                <a:cubicBezTo>
                  <a:pt x="97212" y="93762"/>
                  <a:pt x="100013" y="96563"/>
                  <a:pt x="100013" y="100013"/>
                </a:cubicBezTo>
                <a:cubicBezTo>
                  <a:pt x="100013" y="103462"/>
                  <a:pt x="97212" y="106263"/>
                  <a:pt x="93762" y="106263"/>
                </a:cubicBezTo>
                <a:cubicBezTo>
                  <a:pt x="90312" y="106263"/>
                  <a:pt x="87511" y="103462"/>
                  <a:pt x="87511" y="100013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857250" y="3557588"/>
            <a:ext cx="26193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Оперативни и рачунарски системи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324600" y="80963"/>
            <a:ext cx="5600700" cy="2114550"/>
          </a:xfrm>
          <a:custGeom>
            <a:avLst/>
            <a:gdLst/>
            <a:ahLst/>
            <a:cxnLst/>
            <a:rect l="l" t="t" r="r" b="b"/>
            <a:pathLst>
              <a:path w="5600700" h="2114550">
                <a:moveTo>
                  <a:pt x="152396" y="0"/>
                </a:moveTo>
                <a:lnTo>
                  <a:pt x="5448304" y="0"/>
                </a:lnTo>
                <a:cubicBezTo>
                  <a:pt x="5532470" y="0"/>
                  <a:pt x="5600700" y="68230"/>
                  <a:pt x="5600700" y="152396"/>
                </a:cubicBezTo>
                <a:lnTo>
                  <a:pt x="5600700" y="1962154"/>
                </a:lnTo>
                <a:cubicBezTo>
                  <a:pt x="5600700" y="2046320"/>
                  <a:pt x="5532470" y="2114550"/>
                  <a:pt x="5448304" y="2114550"/>
                </a:cubicBezTo>
                <a:lnTo>
                  <a:pt x="152396" y="2114550"/>
                </a:lnTo>
                <a:cubicBezTo>
                  <a:pt x="68230" y="2114550"/>
                  <a:pt x="0" y="2046320"/>
                  <a:pt x="0" y="1962154"/>
                </a:cubicBezTo>
                <a:lnTo>
                  <a:pt x="0" y="152396"/>
                </a:lnTo>
                <a:cubicBezTo>
                  <a:pt x="0" y="68286"/>
                  <a:pt x="68286" y="0"/>
                  <a:pt x="152396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24" name="Shape 22"/>
          <p:cNvSpPr/>
          <p:nvPr/>
        </p:nvSpPr>
        <p:spPr>
          <a:xfrm>
            <a:off x="6565106" y="347663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15156" y="-7032"/>
                </a:moveTo>
                <a:cubicBezTo>
                  <a:pt x="113630" y="-10009"/>
                  <a:pt x="110542" y="-11906"/>
                  <a:pt x="107193" y="-11906"/>
                </a:cubicBezTo>
                <a:cubicBezTo>
                  <a:pt x="103845" y="-11906"/>
                  <a:pt x="100757" y="-10009"/>
                  <a:pt x="99231" y="-7032"/>
                </a:cubicBezTo>
                <a:lnTo>
                  <a:pt x="71847" y="46620"/>
                </a:lnTo>
                <a:lnTo>
                  <a:pt x="12353" y="56071"/>
                </a:lnTo>
                <a:cubicBezTo>
                  <a:pt x="9041" y="56592"/>
                  <a:pt x="6288" y="58936"/>
                  <a:pt x="5246" y="62136"/>
                </a:cubicBezTo>
                <a:cubicBezTo>
                  <a:pt x="4204" y="65336"/>
                  <a:pt x="5060" y="68833"/>
                  <a:pt x="7404" y="71214"/>
                </a:cubicBezTo>
                <a:lnTo>
                  <a:pt x="49969" y="113816"/>
                </a:lnTo>
                <a:lnTo>
                  <a:pt x="40593" y="173310"/>
                </a:lnTo>
                <a:cubicBezTo>
                  <a:pt x="40072" y="176622"/>
                  <a:pt x="41449" y="179970"/>
                  <a:pt x="44165" y="181942"/>
                </a:cubicBezTo>
                <a:cubicBezTo>
                  <a:pt x="46881" y="183914"/>
                  <a:pt x="50453" y="184212"/>
                  <a:pt x="53467" y="182687"/>
                </a:cubicBezTo>
                <a:lnTo>
                  <a:pt x="107193" y="155377"/>
                </a:lnTo>
                <a:lnTo>
                  <a:pt x="160883" y="182687"/>
                </a:lnTo>
                <a:cubicBezTo>
                  <a:pt x="163860" y="184212"/>
                  <a:pt x="167469" y="183914"/>
                  <a:pt x="170185" y="181942"/>
                </a:cubicBezTo>
                <a:cubicBezTo>
                  <a:pt x="172901" y="179970"/>
                  <a:pt x="174278" y="176659"/>
                  <a:pt x="173757" y="173310"/>
                </a:cubicBezTo>
                <a:lnTo>
                  <a:pt x="164343" y="113816"/>
                </a:lnTo>
                <a:lnTo>
                  <a:pt x="206908" y="71214"/>
                </a:lnTo>
                <a:cubicBezTo>
                  <a:pt x="209290" y="68833"/>
                  <a:pt x="210108" y="65336"/>
                  <a:pt x="209066" y="62136"/>
                </a:cubicBezTo>
                <a:cubicBezTo>
                  <a:pt x="208025" y="58936"/>
                  <a:pt x="205308" y="56592"/>
                  <a:pt x="201960" y="56071"/>
                </a:cubicBezTo>
                <a:lnTo>
                  <a:pt x="142503" y="46620"/>
                </a:lnTo>
                <a:lnTo>
                  <a:pt x="115156" y="-7032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6791325" y="309563"/>
            <a:ext cx="5000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Предности овог одељења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553200" y="728663"/>
            <a:ext cx="521970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Ово одељење пружа практичне вештине програмирања које су </a:t>
            </a:r>
            <a:r>
              <a:rPr lang="en-US" sz="120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тражене на тржишту рада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Ученици раде на реалним пројектима, уче најновије технологије и развијају логичко размишљање. Идеално је за ученике који воле технологију и желе каријеру у ИТ сектору и техничким наукама.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209550" y="4061355"/>
            <a:ext cx="5600700" cy="2019300"/>
          </a:xfrm>
          <a:custGeom>
            <a:avLst/>
            <a:gdLst/>
            <a:ahLst/>
            <a:cxnLst/>
            <a:rect l="l" t="t" r="r" b="b"/>
            <a:pathLst>
              <a:path w="5600700" h="2019300">
                <a:moveTo>
                  <a:pt x="152397" y="0"/>
                </a:moveTo>
                <a:lnTo>
                  <a:pt x="5448303" y="0"/>
                </a:lnTo>
                <a:cubicBezTo>
                  <a:pt x="5532470" y="0"/>
                  <a:pt x="5600700" y="68230"/>
                  <a:pt x="5600700" y="152397"/>
                </a:cubicBezTo>
                <a:lnTo>
                  <a:pt x="5600700" y="1866903"/>
                </a:lnTo>
                <a:cubicBezTo>
                  <a:pt x="5600700" y="1951070"/>
                  <a:pt x="5532470" y="2019300"/>
                  <a:pt x="5448303" y="2019300"/>
                </a:cubicBezTo>
                <a:lnTo>
                  <a:pt x="152397" y="2019300"/>
                </a:lnTo>
                <a:cubicBezTo>
                  <a:pt x="68230" y="2019300"/>
                  <a:pt x="0" y="1951070"/>
                  <a:pt x="0" y="1866903"/>
                </a:cubicBezTo>
                <a:lnTo>
                  <a:pt x="0" y="152397"/>
                </a:lnTo>
                <a:cubicBezTo>
                  <a:pt x="0" y="68230"/>
                  <a:pt x="68230" y="0"/>
                  <a:pt x="15239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461963" y="432805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74414" y="17859"/>
                </a:moveTo>
                <a:lnTo>
                  <a:pt x="116086" y="17859"/>
                </a:lnTo>
                <a:cubicBezTo>
                  <a:pt x="117723" y="17859"/>
                  <a:pt x="119063" y="19199"/>
                  <a:pt x="119063" y="20836"/>
                </a:cubicBezTo>
                <a:lnTo>
                  <a:pt x="119063" y="35719"/>
                </a:lnTo>
                <a:lnTo>
                  <a:pt x="71438" y="35719"/>
                </a:lnTo>
                <a:lnTo>
                  <a:pt x="71438" y="20836"/>
                </a:lnTo>
                <a:cubicBezTo>
                  <a:pt x="71438" y="19199"/>
                  <a:pt x="72777" y="17859"/>
                  <a:pt x="74414" y="17859"/>
                </a:cubicBezTo>
                <a:close/>
                <a:moveTo>
                  <a:pt x="53578" y="20836"/>
                </a:moveTo>
                <a:lnTo>
                  <a:pt x="53578" y="35719"/>
                </a:lnTo>
                <a:lnTo>
                  <a:pt x="23812" y="35719"/>
                </a:lnTo>
                <a:cubicBezTo>
                  <a:pt x="10678" y="35719"/>
                  <a:pt x="0" y="46397"/>
                  <a:pt x="0" y="59531"/>
                </a:cubicBezTo>
                <a:lnTo>
                  <a:pt x="0" y="95250"/>
                </a:lnTo>
                <a:lnTo>
                  <a:pt x="190500" y="95250"/>
                </a:lnTo>
                <a:lnTo>
                  <a:pt x="190500" y="59531"/>
                </a:lnTo>
                <a:cubicBezTo>
                  <a:pt x="190500" y="46397"/>
                  <a:pt x="179822" y="35719"/>
                  <a:pt x="166688" y="35719"/>
                </a:cubicBezTo>
                <a:lnTo>
                  <a:pt x="136922" y="35719"/>
                </a:lnTo>
                <a:lnTo>
                  <a:pt x="136922" y="20836"/>
                </a:lnTo>
                <a:cubicBezTo>
                  <a:pt x="136922" y="9339"/>
                  <a:pt x="127583" y="0"/>
                  <a:pt x="116086" y="0"/>
                </a:cubicBezTo>
                <a:lnTo>
                  <a:pt x="74414" y="0"/>
                </a:lnTo>
                <a:cubicBezTo>
                  <a:pt x="62917" y="0"/>
                  <a:pt x="53578" y="9339"/>
                  <a:pt x="53578" y="20836"/>
                </a:cubicBezTo>
                <a:close/>
                <a:moveTo>
                  <a:pt x="190500" y="113109"/>
                </a:moveTo>
                <a:lnTo>
                  <a:pt x="119063" y="113109"/>
                </a:lnTo>
                <a:lnTo>
                  <a:pt x="119063" y="119063"/>
                </a:lnTo>
                <a:cubicBezTo>
                  <a:pt x="119063" y="125648"/>
                  <a:pt x="113742" y="130969"/>
                  <a:pt x="107156" y="130969"/>
                </a:cubicBezTo>
                <a:lnTo>
                  <a:pt x="83344" y="130969"/>
                </a:lnTo>
                <a:cubicBezTo>
                  <a:pt x="76758" y="130969"/>
                  <a:pt x="71438" y="125648"/>
                  <a:pt x="71438" y="119063"/>
                </a:cubicBezTo>
                <a:lnTo>
                  <a:pt x="71438" y="113109"/>
                </a:lnTo>
                <a:lnTo>
                  <a:pt x="0" y="113109"/>
                </a:lnTo>
                <a:lnTo>
                  <a:pt x="0" y="154781"/>
                </a:lnTo>
                <a:cubicBezTo>
                  <a:pt x="0" y="167915"/>
                  <a:pt x="10678" y="178594"/>
                  <a:pt x="23812" y="178594"/>
                </a:cubicBezTo>
                <a:lnTo>
                  <a:pt x="166688" y="178594"/>
                </a:lnTo>
                <a:cubicBezTo>
                  <a:pt x="179822" y="178594"/>
                  <a:pt x="190500" y="167915"/>
                  <a:pt x="190500" y="154781"/>
                </a:cubicBezTo>
                <a:lnTo>
                  <a:pt x="190500" y="113109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676275" y="4289955"/>
            <a:ext cx="5000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Каријерне перспективе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438150" y="47852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590550" y="4709055"/>
            <a:ext cx="2009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Софтверско инжењерство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3048000" y="47852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3200400" y="4709055"/>
            <a:ext cx="8477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Веб развој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38150" y="50900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590550" y="5013855"/>
            <a:ext cx="1123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Базе података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3048000" y="50900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3200400" y="5013855"/>
            <a:ext cx="1104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Cyber Security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38150" y="53948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590550" y="5318655"/>
            <a:ext cx="1123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ИТ менаџмент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3048000" y="53948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Text 39"/>
          <p:cNvSpPr/>
          <p:nvPr/>
        </p:nvSpPr>
        <p:spPr>
          <a:xfrm>
            <a:off x="3200400" y="5318655"/>
            <a:ext cx="11620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Израда игрица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438150" y="56996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1"/>
          <p:cNvSpPr/>
          <p:nvPr/>
        </p:nvSpPr>
        <p:spPr>
          <a:xfrm>
            <a:off x="590550" y="5623455"/>
            <a:ext cx="12287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Електротехника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3048000" y="569965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Text 43"/>
          <p:cNvSpPr/>
          <p:nvPr/>
        </p:nvSpPr>
        <p:spPr>
          <a:xfrm>
            <a:off x="3200400" y="5623455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Машинство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81000" y="6172200"/>
            <a:ext cx="11430000" cy="533400"/>
          </a:xfrm>
          <a:custGeom>
            <a:avLst/>
            <a:gdLst/>
            <a:ahLst/>
            <a:cxnLst/>
            <a:rect l="l" t="t" r="r" b="b"/>
            <a:pathLst>
              <a:path w="11430000" h="533400">
                <a:moveTo>
                  <a:pt x="114302" y="0"/>
                </a:moveTo>
                <a:lnTo>
                  <a:pt x="11315698" y="0"/>
                </a:lnTo>
                <a:cubicBezTo>
                  <a:pt x="11378783" y="0"/>
                  <a:pt x="11430000" y="51217"/>
                  <a:pt x="11430000" y="114302"/>
                </a:cubicBezTo>
                <a:lnTo>
                  <a:pt x="11430000" y="419098"/>
                </a:lnTo>
                <a:cubicBezTo>
                  <a:pt x="11430000" y="482183"/>
                  <a:pt x="11378783" y="533400"/>
                  <a:pt x="113156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gradFill flip="none" rotWithShape="1">
            <a:gsLst>
              <a:gs pos="0">
                <a:srgbClr val="E94560">
                  <a:alpha val="10000"/>
                </a:srgbClr>
              </a:gs>
              <a:gs pos="100000">
                <a:srgbClr val="0F3460">
                  <a:alpha val="1000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Shape 45"/>
          <p:cNvSpPr/>
          <p:nvPr/>
        </p:nvSpPr>
        <p:spPr>
          <a:xfrm>
            <a:off x="2457450" y="63436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23812" y="0"/>
                </a:moveTo>
                <a:cubicBezTo>
                  <a:pt x="10678" y="0"/>
                  <a:pt x="0" y="10678"/>
                  <a:pt x="0" y="23812"/>
                </a:cubicBezTo>
                <a:lnTo>
                  <a:pt x="0" y="166688"/>
                </a:lnTo>
                <a:cubicBezTo>
                  <a:pt x="0" y="179822"/>
                  <a:pt x="10678" y="190500"/>
                  <a:pt x="23812" y="190500"/>
                </a:cubicBezTo>
                <a:lnTo>
                  <a:pt x="119063" y="190500"/>
                </a:lnTo>
                <a:cubicBezTo>
                  <a:pt x="132197" y="190500"/>
                  <a:pt x="142875" y="179822"/>
                  <a:pt x="142875" y="166688"/>
                </a:cubicBezTo>
                <a:lnTo>
                  <a:pt x="142875" y="23812"/>
                </a:lnTo>
                <a:cubicBezTo>
                  <a:pt x="142875" y="10678"/>
                  <a:pt x="132197" y="0"/>
                  <a:pt x="119063" y="0"/>
                </a:cubicBezTo>
                <a:lnTo>
                  <a:pt x="23812" y="0"/>
                </a:lnTo>
                <a:close/>
                <a:moveTo>
                  <a:pt x="35719" y="23812"/>
                </a:moveTo>
                <a:lnTo>
                  <a:pt x="107156" y="23812"/>
                </a:lnTo>
                <a:cubicBezTo>
                  <a:pt x="113742" y="23812"/>
                  <a:pt x="119063" y="29133"/>
                  <a:pt x="119063" y="35719"/>
                </a:cubicBezTo>
                <a:lnTo>
                  <a:pt x="119063" y="47625"/>
                </a:lnTo>
                <a:cubicBezTo>
                  <a:pt x="119063" y="54211"/>
                  <a:pt x="113742" y="59531"/>
                  <a:pt x="107156" y="59531"/>
                </a:cubicBezTo>
                <a:lnTo>
                  <a:pt x="35719" y="59531"/>
                </a:lnTo>
                <a:cubicBezTo>
                  <a:pt x="29133" y="59531"/>
                  <a:pt x="23812" y="54211"/>
                  <a:pt x="23812" y="47625"/>
                </a:cubicBezTo>
                <a:lnTo>
                  <a:pt x="23812" y="35719"/>
                </a:lnTo>
                <a:cubicBezTo>
                  <a:pt x="23812" y="29133"/>
                  <a:pt x="29133" y="23812"/>
                  <a:pt x="35719" y="23812"/>
                </a:cubicBezTo>
                <a:close/>
                <a:moveTo>
                  <a:pt x="41672" y="86320"/>
                </a:moveTo>
                <a:cubicBezTo>
                  <a:pt x="41672" y="91249"/>
                  <a:pt x="37671" y="95250"/>
                  <a:pt x="32742" y="95250"/>
                </a:cubicBezTo>
                <a:cubicBezTo>
                  <a:pt x="27814" y="95250"/>
                  <a:pt x="23812" y="91249"/>
                  <a:pt x="23812" y="86320"/>
                </a:cubicBezTo>
                <a:cubicBezTo>
                  <a:pt x="23812" y="81392"/>
                  <a:pt x="27814" y="77391"/>
                  <a:pt x="32742" y="77391"/>
                </a:cubicBezTo>
                <a:cubicBezTo>
                  <a:pt x="37671" y="77391"/>
                  <a:pt x="41672" y="81392"/>
                  <a:pt x="41672" y="86320"/>
                </a:cubicBezTo>
                <a:close/>
                <a:moveTo>
                  <a:pt x="71438" y="95250"/>
                </a:moveTo>
                <a:cubicBezTo>
                  <a:pt x="66509" y="95250"/>
                  <a:pt x="62508" y="91249"/>
                  <a:pt x="62508" y="86320"/>
                </a:cubicBezTo>
                <a:cubicBezTo>
                  <a:pt x="62508" y="81392"/>
                  <a:pt x="66509" y="77391"/>
                  <a:pt x="71438" y="77391"/>
                </a:cubicBezTo>
                <a:cubicBezTo>
                  <a:pt x="76366" y="77391"/>
                  <a:pt x="80367" y="81392"/>
                  <a:pt x="80367" y="86320"/>
                </a:cubicBezTo>
                <a:cubicBezTo>
                  <a:pt x="80367" y="91249"/>
                  <a:pt x="76366" y="95250"/>
                  <a:pt x="71438" y="95250"/>
                </a:cubicBezTo>
                <a:close/>
                <a:moveTo>
                  <a:pt x="119063" y="86320"/>
                </a:moveTo>
                <a:cubicBezTo>
                  <a:pt x="119063" y="91249"/>
                  <a:pt x="115061" y="95250"/>
                  <a:pt x="110133" y="95250"/>
                </a:cubicBezTo>
                <a:cubicBezTo>
                  <a:pt x="105204" y="95250"/>
                  <a:pt x="101203" y="91249"/>
                  <a:pt x="101203" y="86320"/>
                </a:cubicBezTo>
                <a:cubicBezTo>
                  <a:pt x="101203" y="81392"/>
                  <a:pt x="105204" y="77391"/>
                  <a:pt x="110133" y="77391"/>
                </a:cubicBezTo>
                <a:cubicBezTo>
                  <a:pt x="115061" y="77391"/>
                  <a:pt x="119063" y="81392"/>
                  <a:pt x="119063" y="86320"/>
                </a:cubicBezTo>
                <a:close/>
                <a:moveTo>
                  <a:pt x="32742" y="130969"/>
                </a:moveTo>
                <a:cubicBezTo>
                  <a:pt x="27814" y="130969"/>
                  <a:pt x="23812" y="126967"/>
                  <a:pt x="23812" y="122039"/>
                </a:cubicBezTo>
                <a:cubicBezTo>
                  <a:pt x="23812" y="117111"/>
                  <a:pt x="27814" y="113109"/>
                  <a:pt x="32742" y="113109"/>
                </a:cubicBezTo>
                <a:cubicBezTo>
                  <a:pt x="37671" y="113109"/>
                  <a:pt x="41672" y="117111"/>
                  <a:pt x="41672" y="122039"/>
                </a:cubicBezTo>
                <a:cubicBezTo>
                  <a:pt x="41672" y="126967"/>
                  <a:pt x="37671" y="130969"/>
                  <a:pt x="32742" y="130969"/>
                </a:cubicBezTo>
                <a:close/>
                <a:moveTo>
                  <a:pt x="80367" y="122039"/>
                </a:moveTo>
                <a:cubicBezTo>
                  <a:pt x="80367" y="126967"/>
                  <a:pt x="76366" y="130969"/>
                  <a:pt x="71438" y="130969"/>
                </a:cubicBezTo>
                <a:cubicBezTo>
                  <a:pt x="66509" y="130969"/>
                  <a:pt x="62508" y="126967"/>
                  <a:pt x="62508" y="122039"/>
                </a:cubicBezTo>
                <a:cubicBezTo>
                  <a:pt x="62508" y="117111"/>
                  <a:pt x="66509" y="113109"/>
                  <a:pt x="71438" y="113109"/>
                </a:cubicBezTo>
                <a:cubicBezTo>
                  <a:pt x="76366" y="113109"/>
                  <a:pt x="80367" y="117111"/>
                  <a:pt x="80367" y="122039"/>
                </a:cubicBezTo>
                <a:close/>
                <a:moveTo>
                  <a:pt x="110133" y="130969"/>
                </a:moveTo>
                <a:cubicBezTo>
                  <a:pt x="105204" y="130969"/>
                  <a:pt x="101203" y="126967"/>
                  <a:pt x="101203" y="122039"/>
                </a:cubicBezTo>
                <a:cubicBezTo>
                  <a:pt x="101203" y="117111"/>
                  <a:pt x="105204" y="113109"/>
                  <a:pt x="110133" y="113109"/>
                </a:cubicBezTo>
                <a:cubicBezTo>
                  <a:pt x="115061" y="113109"/>
                  <a:pt x="119063" y="117111"/>
                  <a:pt x="119063" y="122039"/>
                </a:cubicBezTo>
                <a:cubicBezTo>
                  <a:pt x="119063" y="126967"/>
                  <a:pt x="115061" y="130969"/>
                  <a:pt x="110133" y="130969"/>
                </a:cubicBezTo>
                <a:close/>
                <a:moveTo>
                  <a:pt x="23812" y="157758"/>
                </a:moveTo>
                <a:cubicBezTo>
                  <a:pt x="23812" y="152809"/>
                  <a:pt x="27794" y="148828"/>
                  <a:pt x="32742" y="148828"/>
                </a:cubicBezTo>
                <a:lnTo>
                  <a:pt x="74414" y="148828"/>
                </a:lnTo>
                <a:cubicBezTo>
                  <a:pt x="79363" y="148828"/>
                  <a:pt x="83344" y="152809"/>
                  <a:pt x="83344" y="157758"/>
                </a:cubicBezTo>
                <a:cubicBezTo>
                  <a:pt x="83344" y="162706"/>
                  <a:pt x="79363" y="166688"/>
                  <a:pt x="74414" y="166688"/>
                </a:cubicBezTo>
                <a:lnTo>
                  <a:pt x="32742" y="166688"/>
                </a:lnTo>
                <a:cubicBezTo>
                  <a:pt x="27794" y="166688"/>
                  <a:pt x="23812" y="162706"/>
                  <a:pt x="23812" y="157758"/>
                </a:cubicBezTo>
                <a:close/>
                <a:moveTo>
                  <a:pt x="110133" y="148828"/>
                </a:moveTo>
                <a:cubicBezTo>
                  <a:pt x="115081" y="148828"/>
                  <a:pt x="119063" y="152809"/>
                  <a:pt x="119063" y="157758"/>
                </a:cubicBezTo>
                <a:cubicBezTo>
                  <a:pt x="119063" y="162706"/>
                  <a:pt x="115081" y="166688"/>
                  <a:pt x="110133" y="166688"/>
                </a:cubicBezTo>
                <a:cubicBezTo>
                  <a:pt x="105184" y="166688"/>
                  <a:pt x="101203" y="162706"/>
                  <a:pt x="101203" y="157758"/>
                </a:cubicBezTo>
                <a:cubicBezTo>
                  <a:pt x="101203" y="152809"/>
                  <a:pt x="105184" y="148828"/>
                  <a:pt x="110133" y="148828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2724150" y="6324600"/>
            <a:ext cx="2457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Велики фонд часова математике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5435203" y="63436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0" y="29766"/>
                </a:moveTo>
                <a:cubicBezTo>
                  <a:pt x="0" y="19906"/>
                  <a:pt x="8000" y="11906"/>
                  <a:pt x="17859" y="11906"/>
                </a:cubicBezTo>
                <a:lnTo>
                  <a:pt x="53578" y="11906"/>
                </a:lnTo>
                <a:cubicBezTo>
                  <a:pt x="63438" y="11906"/>
                  <a:pt x="71438" y="19906"/>
                  <a:pt x="71438" y="29766"/>
                </a:cubicBezTo>
                <a:lnTo>
                  <a:pt x="71438" y="35719"/>
                </a:lnTo>
                <a:lnTo>
                  <a:pt x="119063" y="35719"/>
                </a:lnTo>
                <a:lnTo>
                  <a:pt x="119063" y="29766"/>
                </a:lnTo>
                <a:cubicBezTo>
                  <a:pt x="119063" y="19906"/>
                  <a:pt x="127062" y="11906"/>
                  <a:pt x="136922" y="11906"/>
                </a:cubicBezTo>
                <a:lnTo>
                  <a:pt x="172641" y="11906"/>
                </a:lnTo>
                <a:cubicBezTo>
                  <a:pt x="182500" y="11906"/>
                  <a:pt x="190500" y="19906"/>
                  <a:pt x="190500" y="29766"/>
                </a:cubicBezTo>
                <a:lnTo>
                  <a:pt x="190500" y="65484"/>
                </a:lnTo>
                <a:cubicBezTo>
                  <a:pt x="190500" y="75344"/>
                  <a:pt x="182500" y="83344"/>
                  <a:pt x="172641" y="83344"/>
                </a:cubicBezTo>
                <a:lnTo>
                  <a:pt x="136922" y="83344"/>
                </a:lnTo>
                <a:cubicBezTo>
                  <a:pt x="127062" y="83344"/>
                  <a:pt x="119063" y="75344"/>
                  <a:pt x="119063" y="65484"/>
                </a:cubicBezTo>
                <a:lnTo>
                  <a:pt x="119063" y="59531"/>
                </a:lnTo>
                <a:lnTo>
                  <a:pt x="71438" y="59531"/>
                </a:lnTo>
                <a:lnTo>
                  <a:pt x="71438" y="65484"/>
                </a:lnTo>
                <a:cubicBezTo>
                  <a:pt x="71438" y="68200"/>
                  <a:pt x="70805" y="70805"/>
                  <a:pt x="69726" y="73112"/>
                </a:cubicBezTo>
                <a:lnTo>
                  <a:pt x="95250" y="107156"/>
                </a:lnTo>
                <a:lnTo>
                  <a:pt x="125016" y="107156"/>
                </a:lnTo>
                <a:cubicBezTo>
                  <a:pt x="134875" y="107156"/>
                  <a:pt x="142875" y="115156"/>
                  <a:pt x="142875" y="125016"/>
                </a:cubicBezTo>
                <a:lnTo>
                  <a:pt x="142875" y="160734"/>
                </a:lnTo>
                <a:cubicBezTo>
                  <a:pt x="142875" y="170594"/>
                  <a:pt x="134875" y="178594"/>
                  <a:pt x="125016" y="178594"/>
                </a:cubicBezTo>
                <a:lnTo>
                  <a:pt x="89297" y="178594"/>
                </a:lnTo>
                <a:cubicBezTo>
                  <a:pt x="79437" y="178594"/>
                  <a:pt x="71438" y="170594"/>
                  <a:pt x="71438" y="160734"/>
                </a:cubicBezTo>
                <a:lnTo>
                  <a:pt x="71438" y="125016"/>
                </a:lnTo>
                <a:cubicBezTo>
                  <a:pt x="71438" y="122300"/>
                  <a:pt x="72070" y="119695"/>
                  <a:pt x="73149" y="117388"/>
                </a:cubicBezTo>
                <a:lnTo>
                  <a:pt x="47625" y="83344"/>
                </a:lnTo>
                <a:lnTo>
                  <a:pt x="17859" y="83344"/>
                </a:lnTo>
                <a:cubicBezTo>
                  <a:pt x="8000" y="83344"/>
                  <a:pt x="0" y="75344"/>
                  <a:pt x="0" y="65484"/>
                </a:cubicBezTo>
                <a:lnTo>
                  <a:pt x="0" y="29766"/>
                </a:ln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0" name="Text 48"/>
          <p:cNvSpPr/>
          <p:nvPr/>
        </p:nvSpPr>
        <p:spPr>
          <a:xfrm>
            <a:off x="5725716" y="6324600"/>
            <a:ext cx="1743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Дискретна математика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7722989" y="63436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01166" y="7516"/>
                </a:moveTo>
                <a:cubicBezTo>
                  <a:pt x="97520" y="5432"/>
                  <a:pt x="93018" y="5432"/>
                  <a:pt x="89334" y="7516"/>
                </a:cubicBezTo>
                <a:lnTo>
                  <a:pt x="5990" y="55141"/>
                </a:lnTo>
                <a:cubicBezTo>
                  <a:pt x="1302" y="57820"/>
                  <a:pt x="-1005" y="63326"/>
                  <a:pt x="372" y="68535"/>
                </a:cubicBezTo>
                <a:cubicBezTo>
                  <a:pt x="1749" y="73744"/>
                  <a:pt x="6511" y="77391"/>
                  <a:pt x="11906" y="77391"/>
                </a:cubicBezTo>
                <a:lnTo>
                  <a:pt x="23812" y="77391"/>
                </a:lnTo>
                <a:lnTo>
                  <a:pt x="23812" y="154781"/>
                </a:lnTo>
                <a:lnTo>
                  <a:pt x="23812" y="154781"/>
                </a:lnTo>
                <a:lnTo>
                  <a:pt x="4762" y="169069"/>
                </a:lnTo>
                <a:cubicBezTo>
                  <a:pt x="1749" y="171301"/>
                  <a:pt x="0" y="174836"/>
                  <a:pt x="0" y="178594"/>
                </a:cubicBezTo>
                <a:cubicBezTo>
                  <a:pt x="0" y="185179"/>
                  <a:pt x="5321" y="190500"/>
                  <a:pt x="11906" y="190500"/>
                </a:cubicBezTo>
                <a:lnTo>
                  <a:pt x="178594" y="190500"/>
                </a:lnTo>
                <a:cubicBezTo>
                  <a:pt x="185179" y="190500"/>
                  <a:pt x="190500" y="185179"/>
                  <a:pt x="190500" y="178594"/>
                </a:cubicBezTo>
                <a:cubicBezTo>
                  <a:pt x="190500" y="174836"/>
                  <a:pt x="188751" y="171301"/>
                  <a:pt x="185738" y="169069"/>
                </a:cubicBezTo>
                <a:lnTo>
                  <a:pt x="166688" y="154781"/>
                </a:lnTo>
                <a:lnTo>
                  <a:pt x="166688" y="77391"/>
                </a:lnTo>
                <a:lnTo>
                  <a:pt x="178594" y="77391"/>
                </a:lnTo>
                <a:cubicBezTo>
                  <a:pt x="183989" y="77391"/>
                  <a:pt x="188714" y="73744"/>
                  <a:pt x="190091" y="68535"/>
                </a:cubicBezTo>
                <a:cubicBezTo>
                  <a:pt x="191467" y="63326"/>
                  <a:pt x="189161" y="57820"/>
                  <a:pt x="184472" y="55141"/>
                </a:cubicBezTo>
                <a:lnTo>
                  <a:pt x="101129" y="7516"/>
                </a:lnTo>
                <a:close/>
                <a:moveTo>
                  <a:pt x="148828" y="77391"/>
                </a:moveTo>
                <a:lnTo>
                  <a:pt x="148828" y="154781"/>
                </a:lnTo>
                <a:lnTo>
                  <a:pt x="125016" y="154781"/>
                </a:lnTo>
                <a:lnTo>
                  <a:pt x="125016" y="77391"/>
                </a:lnTo>
                <a:lnTo>
                  <a:pt x="148828" y="77391"/>
                </a:lnTo>
                <a:close/>
                <a:moveTo>
                  <a:pt x="107156" y="77391"/>
                </a:moveTo>
                <a:lnTo>
                  <a:pt x="107156" y="154781"/>
                </a:lnTo>
                <a:lnTo>
                  <a:pt x="83344" y="154781"/>
                </a:lnTo>
                <a:lnTo>
                  <a:pt x="83344" y="77391"/>
                </a:lnTo>
                <a:lnTo>
                  <a:pt x="107156" y="77391"/>
                </a:lnTo>
                <a:close/>
                <a:moveTo>
                  <a:pt x="65484" y="77391"/>
                </a:moveTo>
                <a:lnTo>
                  <a:pt x="65484" y="154781"/>
                </a:lnTo>
                <a:lnTo>
                  <a:pt x="41672" y="154781"/>
                </a:lnTo>
                <a:lnTo>
                  <a:pt x="41672" y="77391"/>
                </a:lnTo>
                <a:lnTo>
                  <a:pt x="65484" y="77391"/>
                </a:lnTo>
                <a:close/>
                <a:moveTo>
                  <a:pt x="95250" y="35719"/>
                </a:moveTo>
                <a:cubicBezTo>
                  <a:pt x="101821" y="35719"/>
                  <a:pt x="107156" y="41054"/>
                  <a:pt x="107156" y="47625"/>
                </a:cubicBezTo>
                <a:cubicBezTo>
                  <a:pt x="107156" y="54196"/>
                  <a:pt x="101821" y="59531"/>
                  <a:pt x="95250" y="59531"/>
                </a:cubicBezTo>
                <a:cubicBezTo>
                  <a:pt x="88679" y="59531"/>
                  <a:pt x="83344" y="54196"/>
                  <a:pt x="83344" y="47625"/>
                </a:cubicBezTo>
                <a:cubicBezTo>
                  <a:pt x="83344" y="41054"/>
                  <a:pt x="88679" y="35719"/>
                  <a:pt x="95250" y="35719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Text 50"/>
          <p:cNvSpPr/>
          <p:nvPr/>
        </p:nvSpPr>
        <p:spPr>
          <a:xfrm>
            <a:off x="8013502" y="6324600"/>
            <a:ext cx="1847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Сви технички факултети</a:t>
            </a:r>
            <a:endParaRPr lang="en-US" sz="1600" dirty="0"/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EF05E267-1397-BBE0-4146-77E725E2F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2347913"/>
            <a:ext cx="5734049" cy="3600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12">
            <a:extLst>
              <a:ext uri="{FF2B5EF4-FFF2-40B4-BE49-F238E27FC236}">
                <a16:creationId xmlns="" xmlns:a16="http://schemas.microsoft.com/office/drawing/2014/main" id="{3AB9B35C-C19C-78A7-23C4-6DE32F087BD7}"/>
              </a:ext>
            </a:extLst>
          </p:cNvPr>
          <p:cNvSpPr/>
          <p:nvPr/>
        </p:nvSpPr>
        <p:spPr>
          <a:xfrm>
            <a:off x="391919" y="3720874"/>
            <a:ext cx="5600198" cy="2247634"/>
          </a:xfrm>
          <a:custGeom>
            <a:avLst/>
            <a:gdLst/>
            <a:ahLst/>
            <a:cxnLst/>
            <a:rect l="l" t="t" r="r" b="b"/>
            <a:pathLst>
              <a:path w="5600198" h="2247634">
                <a:moveTo>
                  <a:pt x="151108" y="0"/>
                </a:moveTo>
                <a:lnTo>
                  <a:pt x="5449090" y="0"/>
                </a:lnTo>
                <a:cubicBezTo>
                  <a:pt x="5532545" y="0"/>
                  <a:pt x="5600198" y="67654"/>
                  <a:pt x="5600198" y="151108"/>
                </a:cubicBezTo>
                <a:lnTo>
                  <a:pt x="5600198" y="2096526"/>
                </a:lnTo>
                <a:cubicBezTo>
                  <a:pt x="5600198" y="2179981"/>
                  <a:pt x="5532545" y="2247634"/>
                  <a:pt x="5449090" y="2247634"/>
                </a:cubicBezTo>
                <a:lnTo>
                  <a:pt x="151108" y="2247634"/>
                </a:lnTo>
                <a:cubicBezTo>
                  <a:pt x="67654" y="2247634"/>
                  <a:pt x="0" y="2179981"/>
                  <a:pt x="0" y="2096526"/>
                </a:cubicBezTo>
                <a:lnTo>
                  <a:pt x="0" y="151108"/>
                </a:lnTo>
                <a:cubicBezTo>
                  <a:pt x="0" y="67654"/>
                  <a:pt x="67654" y="0"/>
                  <a:pt x="151108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377754" y="453304"/>
            <a:ext cx="377754" cy="37775"/>
          </a:xfrm>
          <a:custGeom>
            <a:avLst/>
            <a:gdLst/>
            <a:ahLst/>
            <a:cxnLst/>
            <a:rect l="l" t="t" r="r" b="b"/>
            <a:pathLst>
              <a:path w="377754" h="37775">
                <a:moveTo>
                  <a:pt x="0" y="0"/>
                </a:moveTo>
                <a:lnTo>
                  <a:pt x="377754" y="0"/>
                </a:lnTo>
                <a:lnTo>
                  <a:pt x="377754" y="37775"/>
                </a:lnTo>
                <a:lnTo>
                  <a:pt x="0" y="37775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68833" y="377754"/>
            <a:ext cx="2323185" cy="1888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1" b="1" kern="0" spc="52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Специјализована одељења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77754" y="679957"/>
            <a:ext cx="11606482" cy="3777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77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Сценска и </a:t>
            </a:r>
            <a:r>
              <a:rPr lang="en-US" sz="2677" b="1" dirty="0" err="1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аудио-визуелна</a:t>
            </a:r>
            <a:r>
              <a:rPr lang="en-US" sz="2677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 уметност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77754" y="1208812"/>
            <a:ext cx="5600198" cy="2285410"/>
          </a:xfrm>
          <a:custGeom>
            <a:avLst/>
            <a:gdLst/>
            <a:ahLst/>
            <a:cxnLst/>
            <a:rect l="l" t="t" r="r" b="b"/>
            <a:pathLst>
              <a:path w="5600198" h="2285410">
                <a:moveTo>
                  <a:pt x="151111" y="0"/>
                </a:moveTo>
                <a:lnTo>
                  <a:pt x="5449087" y="0"/>
                </a:lnTo>
                <a:cubicBezTo>
                  <a:pt x="5532543" y="0"/>
                  <a:pt x="5600198" y="67655"/>
                  <a:pt x="5600198" y="151111"/>
                </a:cubicBezTo>
                <a:lnTo>
                  <a:pt x="5600198" y="2134298"/>
                </a:lnTo>
                <a:cubicBezTo>
                  <a:pt x="5600198" y="2217755"/>
                  <a:pt x="5532543" y="2285410"/>
                  <a:pt x="5449087" y="2285410"/>
                </a:cubicBezTo>
                <a:lnTo>
                  <a:pt x="151111" y="2285410"/>
                </a:lnTo>
                <a:cubicBezTo>
                  <a:pt x="67655" y="2285410"/>
                  <a:pt x="0" y="2217755"/>
                  <a:pt x="0" y="2134298"/>
                </a:cubicBezTo>
                <a:lnTo>
                  <a:pt x="0" y="151111"/>
                </a:lnTo>
                <a:cubicBezTo>
                  <a:pt x="0" y="67655"/>
                  <a:pt x="67655" y="0"/>
                  <a:pt x="15111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1658" dist="944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18572" y="1473239"/>
            <a:ext cx="254984" cy="226652"/>
          </a:xfrm>
          <a:custGeom>
            <a:avLst/>
            <a:gdLst/>
            <a:ahLst/>
            <a:cxnLst/>
            <a:rect l="l" t="t" r="r" b="b"/>
            <a:pathLst>
              <a:path w="254984" h="226652">
                <a:moveTo>
                  <a:pt x="-2213" y="52236"/>
                </a:moveTo>
                <a:lnTo>
                  <a:pt x="10403" y="123818"/>
                </a:lnTo>
                <a:cubicBezTo>
                  <a:pt x="16601" y="159011"/>
                  <a:pt x="44179" y="186590"/>
                  <a:pt x="79373" y="192787"/>
                </a:cubicBezTo>
                <a:lnTo>
                  <a:pt x="84995" y="193761"/>
                </a:lnTo>
                <a:cubicBezTo>
                  <a:pt x="77690" y="181100"/>
                  <a:pt x="72998" y="166890"/>
                  <a:pt x="71449" y="151928"/>
                </a:cubicBezTo>
                <a:lnTo>
                  <a:pt x="60780" y="153831"/>
                </a:lnTo>
                <a:cubicBezTo>
                  <a:pt x="56486" y="154584"/>
                  <a:pt x="52458" y="151264"/>
                  <a:pt x="53299" y="146970"/>
                </a:cubicBezTo>
                <a:cubicBezTo>
                  <a:pt x="55424" y="136036"/>
                  <a:pt x="61754" y="126341"/>
                  <a:pt x="70873" y="120011"/>
                </a:cubicBezTo>
                <a:lnTo>
                  <a:pt x="70873" y="86987"/>
                </a:lnTo>
                <a:cubicBezTo>
                  <a:pt x="70253" y="87341"/>
                  <a:pt x="69545" y="87562"/>
                  <a:pt x="68792" y="87695"/>
                </a:cubicBezTo>
                <a:lnTo>
                  <a:pt x="40904" y="92609"/>
                </a:lnTo>
                <a:cubicBezTo>
                  <a:pt x="37052" y="93273"/>
                  <a:pt x="33245" y="90661"/>
                  <a:pt x="33865" y="86810"/>
                </a:cubicBezTo>
                <a:cubicBezTo>
                  <a:pt x="35237" y="78133"/>
                  <a:pt x="42010" y="70873"/>
                  <a:pt x="51174" y="69235"/>
                </a:cubicBezTo>
                <a:cubicBezTo>
                  <a:pt x="58788" y="67907"/>
                  <a:pt x="66181" y="70785"/>
                  <a:pt x="70917" y="76230"/>
                </a:cubicBezTo>
                <a:lnTo>
                  <a:pt x="70917" y="66181"/>
                </a:lnTo>
                <a:cubicBezTo>
                  <a:pt x="70917" y="56220"/>
                  <a:pt x="73972" y="42984"/>
                  <a:pt x="85216" y="33688"/>
                </a:cubicBezTo>
                <a:cubicBezTo>
                  <a:pt x="96726" y="24170"/>
                  <a:pt x="115185" y="14254"/>
                  <a:pt x="140507" y="9695"/>
                </a:cubicBezTo>
                <a:cubicBezTo>
                  <a:pt x="127005" y="2479"/>
                  <a:pt x="102303" y="-4471"/>
                  <a:pt x="67996" y="1549"/>
                </a:cubicBezTo>
                <a:cubicBezTo>
                  <a:pt x="32448" y="7835"/>
                  <a:pt x="11333" y="23728"/>
                  <a:pt x="1549" y="35237"/>
                </a:cubicBezTo>
                <a:cubicBezTo>
                  <a:pt x="-2435" y="39885"/>
                  <a:pt x="-3232" y="46260"/>
                  <a:pt x="-2169" y="52281"/>
                </a:cubicBezTo>
                <a:close/>
                <a:moveTo>
                  <a:pt x="92077" y="61400"/>
                </a:moveTo>
                <a:lnTo>
                  <a:pt x="92077" y="138780"/>
                </a:lnTo>
                <a:cubicBezTo>
                  <a:pt x="92077" y="174504"/>
                  <a:pt x="114433" y="206466"/>
                  <a:pt x="148032" y="218640"/>
                </a:cubicBezTo>
                <a:lnTo>
                  <a:pt x="160294" y="223111"/>
                </a:lnTo>
                <a:cubicBezTo>
                  <a:pt x="166536" y="225368"/>
                  <a:pt x="173398" y="225368"/>
                  <a:pt x="179640" y="223111"/>
                </a:cubicBezTo>
                <a:lnTo>
                  <a:pt x="191946" y="218684"/>
                </a:lnTo>
                <a:cubicBezTo>
                  <a:pt x="225546" y="206466"/>
                  <a:pt x="247901" y="174549"/>
                  <a:pt x="247901" y="138780"/>
                </a:cubicBezTo>
                <a:lnTo>
                  <a:pt x="247901" y="61400"/>
                </a:lnTo>
                <a:cubicBezTo>
                  <a:pt x="247901" y="58345"/>
                  <a:pt x="246971" y="55291"/>
                  <a:pt x="244802" y="53166"/>
                </a:cubicBezTo>
                <a:cubicBezTo>
                  <a:pt x="234798" y="43206"/>
                  <a:pt x="210185" y="28376"/>
                  <a:pt x="169989" y="28376"/>
                </a:cubicBezTo>
                <a:cubicBezTo>
                  <a:pt x="129794" y="28376"/>
                  <a:pt x="105181" y="43250"/>
                  <a:pt x="95176" y="53166"/>
                </a:cubicBezTo>
                <a:cubicBezTo>
                  <a:pt x="93007" y="55335"/>
                  <a:pt x="92077" y="58345"/>
                  <a:pt x="92077" y="61400"/>
                </a:cubicBezTo>
                <a:close/>
                <a:moveTo>
                  <a:pt x="121339" y="144225"/>
                </a:moveTo>
                <a:cubicBezTo>
                  <a:pt x="120719" y="141126"/>
                  <a:pt x="124437" y="139356"/>
                  <a:pt x="126961" y="141303"/>
                </a:cubicBezTo>
                <a:cubicBezTo>
                  <a:pt x="138869" y="150423"/>
                  <a:pt x="153787" y="155868"/>
                  <a:pt x="169989" y="155868"/>
                </a:cubicBezTo>
                <a:cubicBezTo>
                  <a:pt x="186191" y="155868"/>
                  <a:pt x="201065" y="150423"/>
                  <a:pt x="213018" y="141303"/>
                </a:cubicBezTo>
                <a:cubicBezTo>
                  <a:pt x="215541" y="139356"/>
                  <a:pt x="219259" y="141126"/>
                  <a:pt x="218640" y="144225"/>
                </a:cubicBezTo>
                <a:cubicBezTo>
                  <a:pt x="214169" y="166979"/>
                  <a:pt x="194071" y="184199"/>
                  <a:pt x="169989" y="184199"/>
                </a:cubicBezTo>
                <a:cubicBezTo>
                  <a:pt x="145907" y="184199"/>
                  <a:pt x="125810" y="167023"/>
                  <a:pt x="121339" y="144225"/>
                </a:cubicBezTo>
                <a:close/>
                <a:moveTo>
                  <a:pt x="121560" y="99293"/>
                </a:moveTo>
                <a:cubicBezTo>
                  <a:pt x="124482" y="90971"/>
                  <a:pt x="132361" y="84995"/>
                  <a:pt x="141658" y="84995"/>
                </a:cubicBezTo>
                <a:cubicBezTo>
                  <a:pt x="150954" y="84995"/>
                  <a:pt x="158878" y="90971"/>
                  <a:pt x="161755" y="99293"/>
                </a:cubicBezTo>
                <a:cubicBezTo>
                  <a:pt x="163039" y="103012"/>
                  <a:pt x="159763" y="106243"/>
                  <a:pt x="155823" y="106243"/>
                </a:cubicBezTo>
                <a:lnTo>
                  <a:pt x="127492" y="106243"/>
                </a:lnTo>
                <a:cubicBezTo>
                  <a:pt x="123596" y="106243"/>
                  <a:pt x="120276" y="102967"/>
                  <a:pt x="121560" y="99293"/>
                </a:cubicBezTo>
                <a:close/>
                <a:moveTo>
                  <a:pt x="212486" y="106243"/>
                </a:moveTo>
                <a:lnTo>
                  <a:pt x="184155" y="106243"/>
                </a:lnTo>
                <a:cubicBezTo>
                  <a:pt x="180259" y="106243"/>
                  <a:pt x="176939" y="102967"/>
                  <a:pt x="178223" y="99293"/>
                </a:cubicBezTo>
                <a:cubicBezTo>
                  <a:pt x="181100" y="90971"/>
                  <a:pt x="189024" y="84995"/>
                  <a:pt x="198321" y="84995"/>
                </a:cubicBezTo>
                <a:cubicBezTo>
                  <a:pt x="207617" y="84995"/>
                  <a:pt x="215541" y="90971"/>
                  <a:pt x="218418" y="99293"/>
                </a:cubicBezTo>
                <a:cubicBezTo>
                  <a:pt x="219702" y="103012"/>
                  <a:pt x="216426" y="106243"/>
                  <a:pt x="212486" y="106243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87721" y="1435464"/>
            <a:ext cx="4976905" cy="3022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85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Кључне активности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04406" y="1926544"/>
            <a:ext cx="302203" cy="302203"/>
          </a:xfrm>
          <a:custGeom>
            <a:avLst/>
            <a:gdLst/>
            <a:ahLst/>
            <a:cxnLst/>
            <a:rect l="l" t="t" r="r" b="b"/>
            <a:pathLst>
              <a:path w="302203" h="302203">
                <a:moveTo>
                  <a:pt x="151101" y="0"/>
                </a:moveTo>
                <a:lnTo>
                  <a:pt x="151101" y="0"/>
                </a:lnTo>
                <a:cubicBezTo>
                  <a:pt x="234553" y="0"/>
                  <a:pt x="302203" y="67650"/>
                  <a:pt x="302203" y="151101"/>
                </a:cubicBezTo>
                <a:lnTo>
                  <a:pt x="302203" y="151101"/>
                </a:lnTo>
                <a:cubicBezTo>
                  <a:pt x="302203" y="234553"/>
                  <a:pt x="234553" y="302203"/>
                  <a:pt x="151101" y="302203"/>
                </a:cubicBezTo>
                <a:lnTo>
                  <a:pt x="151101" y="302203"/>
                </a:lnTo>
                <a:cubicBezTo>
                  <a:pt x="67650" y="302203"/>
                  <a:pt x="0" y="234553"/>
                  <a:pt x="0" y="151101"/>
                </a:cubicBezTo>
                <a:lnTo>
                  <a:pt x="0" y="151101"/>
                </a:lnTo>
                <a:cubicBezTo>
                  <a:pt x="0" y="67650"/>
                  <a:pt x="67650" y="0"/>
                  <a:pt x="151101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08288" y="2011538"/>
            <a:ext cx="99160" cy="132214"/>
          </a:xfrm>
          <a:custGeom>
            <a:avLst/>
            <a:gdLst/>
            <a:ahLst/>
            <a:cxnLst/>
            <a:rect l="l" t="t" r="r" b="b"/>
            <a:pathLst>
              <a:path w="99160" h="132214">
                <a:moveTo>
                  <a:pt x="75636" y="99160"/>
                </a:moveTo>
                <a:cubicBezTo>
                  <a:pt x="77521" y="93402"/>
                  <a:pt x="81291" y="88186"/>
                  <a:pt x="85552" y="83692"/>
                </a:cubicBezTo>
                <a:cubicBezTo>
                  <a:pt x="93996" y="74809"/>
                  <a:pt x="99160" y="62802"/>
                  <a:pt x="99160" y="49580"/>
                </a:cubicBezTo>
                <a:cubicBezTo>
                  <a:pt x="99160" y="22208"/>
                  <a:pt x="76953" y="0"/>
                  <a:pt x="49580" y="0"/>
                </a:cubicBezTo>
                <a:cubicBezTo>
                  <a:pt x="22208" y="0"/>
                  <a:pt x="0" y="22208"/>
                  <a:pt x="0" y="49580"/>
                </a:cubicBezTo>
                <a:cubicBezTo>
                  <a:pt x="0" y="62802"/>
                  <a:pt x="5165" y="74809"/>
                  <a:pt x="13609" y="83692"/>
                </a:cubicBezTo>
                <a:cubicBezTo>
                  <a:pt x="17870" y="88186"/>
                  <a:pt x="21666" y="93402"/>
                  <a:pt x="23525" y="99160"/>
                </a:cubicBezTo>
                <a:lnTo>
                  <a:pt x="75610" y="99160"/>
                </a:lnTo>
                <a:close/>
                <a:moveTo>
                  <a:pt x="74370" y="111555"/>
                </a:moveTo>
                <a:lnTo>
                  <a:pt x="24790" y="111555"/>
                </a:lnTo>
                <a:lnTo>
                  <a:pt x="24790" y="115687"/>
                </a:lnTo>
                <a:cubicBezTo>
                  <a:pt x="24790" y="127101"/>
                  <a:pt x="34035" y="136345"/>
                  <a:pt x="45448" y="136345"/>
                </a:cubicBezTo>
                <a:lnTo>
                  <a:pt x="53712" y="136345"/>
                </a:lnTo>
                <a:cubicBezTo>
                  <a:pt x="65126" y="136345"/>
                  <a:pt x="74370" y="127101"/>
                  <a:pt x="74370" y="115687"/>
                </a:cubicBezTo>
                <a:lnTo>
                  <a:pt x="74370" y="111555"/>
                </a:lnTo>
                <a:close/>
                <a:moveTo>
                  <a:pt x="47514" y="28922"/>
                </a:moveTo>
                <a:cubicBezTo>
                  <a:pt x="37237" y="28922"/>
                  <a:pt x="28922" y="37237"/>
                  <a:pt x="28922" y="47514"/>
                </a:cubicBezTo>
                <a:cubicBezTo>
                  <a:pt x="28922" y="50949"/>
                  <a:pt x="26159" y="53712"/>
                  <a:pt x="22724" y="53712"/>
                </a:cubicBezTo>
                <a:cubicBezTo>
                  <a:pt x="19290" y="53712"/>
                  <a:pt x="16527" y="50949"/>
                  <a:pt x="16527" y="47514"/>
                </a:cubicBezTo>
                <a:cubicBezTo>
                  <a:pt x="16527" y="30394"/>
                  <a:pt x="30394" y="16527"/>
                  <a:pt x="47514" y="16527"/>
                </a:cubicBezTo>
                <a:cubicBezTo>
                  <a:pt x="50949" y="16527"/>
                  <a:pt x="53712" y="19290"/>
                  <a:pt x="53712" y="22724"/>
                </a:cubicBezTo>
                <a:cubicBezTo>
                  <a:pt x="53712" y="26159"/>
                  <a:pt x="50949" y="28922"/>
                  <a:pt x="47514" y="28922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19935" y="1888768"/>
            <a:ext cx="4806916" cy="736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Развијање стваралачког мишљења уз примену нових технологија и одговоран однос према очувању културне баштине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04406" y="2814265"/>
            <a:ext cx="302203" cy="302203"/>
          </a:xfrm>
          <a:custGeom>
            <a:avLst/>
            <a:gdLst/>
            <a:ahLst/>
            <a:cxnLst/>
            <a:rect l="l" t="t" r="r" b="b"/>
            <a:pathLst>
              <a:path w="302203" h="302203">
                <a:moveTo>
                  <a:pt x="151101" y="0"/>
                </a:moveTo>
                <a:lnTo>
                  <a:pt x="151101" y="0"/>
                </a:lnTo>
                <a:cubicBezTo>
                  <a:pt x="234553" y="0"/>
                  <a:pt x="302203" y="67650"/>
                  <a:pt x="302203" y="151101"/>
                </a:cubicBezTo>
                <a:lnTo>
                  <a:pt x="302203" y="151101"/>
                </a:lnTo>
                <a:cubicBezTo>
                  <a:pt x="302203" y="234553"/>
                  <a:pt x="234553" y="302203"/>
                  <a:pt x="151101" y="302203"/>
                </a:cubicBezTo>
                <a:lnTo>
                  <a:pt x="151101" y="302203"/>
                </a:lnTo>
                <a:cubicBezTo>
                  <a:pt x="67650" y="302203"/>
                  <a:pt x="0" y="234553"/>
                  <a:pt x="0" y="151101"/>
                </a:cubicBezTo>
                <a:lnTo>
                  <a:pt x="0" y="151101"/>
                </a:lnTo>
                <a:cubicBezTo>
                  <a:pt x="0" y="67650"/>
                  <a:pt x="67650" y="0"/>
                  <a:pt x="151101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683498" y="2899259"/>
            <a:ext cx="148741" cy="132214"/>
          </a:xfrm>
          <a:custGeom>
            <a:avLst/>
            <a:gdLst/>
            <a:ahLst/>
            <a:cxnLst/>
            <a:rect l="l" t="t" r="r" b="b"/>
            <a:pathLst>
              <a:path w="148741" h="132214">
                <a:moveTo>
                  <a:pt x="12395" y="50561"/>
                </a:moveTo>
                <a:lnTo>
                  <a:pt x="66417" y="72795"/>
                </a:lnTo>
                <a:cubicBezTo>
                  <a:pt x="68947" y="73828"/>
                  <a:pt x="71633" y="74370"/>
                  <a:pt x="74370" y="74370"/>
                </a:cubicBezTo>
                <a:cubicBezTo>
                  <a:pt x="77107" y="74370"/>
                  <a:pt x="79793" y="73828"/>
                  <a:pt x="82324" y="72795"/>
                </a:cubicBezTo>
                <a:lnTo>
                  <a:pt x="144919" y="47024"/>
                </a:lnTo>
                <a:cubicBezTo>
                  <a:pt x="147243" y="46068"/>
                  <a:pt x="148741" y="43822"/>
                  <a:pt x="148741" y="41317"/>
                </a:cubicBezTo>
                <a:cubicBezTo>
                  <a:pt x="148741" y="38812"/>
                  <a:pt x="147243" y="36565"/>
                  <a:pt x="144919" y="35610"/>
                </a:cubicBezTo>
                <a:lnTo>
                  <a:pt x="82324" y="9839"/>
                </a:lnTo>
                <a:cubicBezTo>
                  <a:pt x="79793" y="8806"/>
                  <a:pt x="77107" y="8263"/>
                  <a:pt x="74370" y="8263"/>
                </a:cubicBezTo>
                <a:cubicBezTo>
                  <a:pt x="71633" y="8263"/>
                  <a:pt x="68947" y="8806"/>
                  <a:pt x="66417" y="9839"/>
                </a:cubicBezTo>
                <a:lnTo>
                  <a:pt x="3822" y="35610"/>
                </a:lnTo>
                <a:cubicBezTo>
                  <a:pt x="1498" y="36565"/>
                  <a:pt x="0" y="38812"/>
                  <a:pt x="0" y="41317"/>
                </a:cubicBezTo>
                <a:lnTo>
                  <a:pt x="0" y="117753"/>
                </a:lnTo>
                <a:cubicBezTo>
                  <a:pt x="0" y="121187"/>
                  <a:pt x="2763" y="123950"/>
                  <a:pt x="6198" y="123950"/>
                </a:cubicBezTo>
                <a:cubicBezTo>
                  <a:pt x="9632" y="123950"/>
                  <a:pt x="12395" y="121187"/>
                  <a:pt x="12395" y="117753"/>
                </a:cubicBezTo>
                <a:lnTo>
                  <a:pt x="12395" y="50561"/>
                </a:lnTo>
                <a:close/>
                <a:moveTo>
                  <a:pt x="24790" y="69077"/>
                </a:moveTo>
                <a:lnTo>
                  <a:pt x="24790" y="99160"/>
                </a:lnTo>
                <a:cubicBezTo>
                  <a:pt x="24790" y="112847"/>
                  <a:pt x="46998" y="123950"/>
                  <a:pt x="74370" y="123950"/>
                </a:cubicBezTo>
                <a:cubicBezTo>
                  <a:pt x="101743" y="123950"/>
                  <a:pt x="123950" y="112847"/>
                  <a:pt x="123950" y="99160"/>
                </a:cubicBezTo>
                <a:lnTo>
                  <a:pt x="123950" y="69051"/>
                </a:lnTo>
                <a:lnTo>
                  <a:pt x="87049" y="84260"/>
                </a:lnTo>
                <a:cubicBezTo>
                  <a:pt x="83021" y="85913"/>
                  <a:pt x="78734" y="86765"/>
                  <a:pt x="74370" y="86765"/>
                </a:cubicBezTo>
                <a:cubicBezTo>
                  <a:pt x="70006" y="86765"/>
                  <a:pt x="65720" y="85913"/>
                  <a:pt x="61691" y="84260"/>
                </a:cubicBezTo>
                <a:lnTo>
                  <a:pt x="24790" y="69051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19935" y="2776490"/>
            <a:ext cx="4806916" cy="491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Добра припремљеност за наставак образовања - студирање на различитим одсецима уметничких факултета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207703" y="1208812"/>
            <a:ext cx="5600198" cy="1775442"/>
          </a:xfrm>
          <a:custGeom>
            <a:avLst/>
            <a:gdLst/>
            <a:ahLst/>
            <a:cxnLst/>
            <a:rect l="l" t="t" r="r" b="b"/>
            <a:pathLst>
              <a:path w="5600198" h="1775442">
                <a:moveTo>
                  <a:pt x="151108" y="0"/>
                </a:moveTo>
                <a:lnTo>
                  <a:pt x="5449090" y="0"/>
                </a:lnTo>
                <a:cubicBezTo>
                  <a:pt x="5532545" y="0"/>
                  <a:pt x="5600198" y="67653"/>
                  <a:pt x="5600198" y="151108"/>
                </a:cubicBezTo>
                <a:lnTo>
                  <a:pt x="5600198" y="1624334"/>
                </a:lnTo>
                <a:cubicBezTo>
                  <a:pt x="5600198" y="1707789"/>
                  <a:pt x="5532545" y="1775442"/>
                  <a:pt x="5449090" y="1775442"/>
                </a:cubicBezTo>
                <a:lnTo>
                  <a:pt x="151108" y="1775442"/>
                </a:lnTo>
                <a:cubicBezTo>
                  <a:pt x="67653" y="1775442"/>
                  <a:pt x="0" y="1707789"/>
                  <a:pt x="0" y="1624334"/>
                </a:cubicBezTo>
                <a:lnTo>
                  <a:pt x="0" y="151108"/>
                </a:lnTo>
                <a:cubicBezTo>
                  <a:pt x="0" y="67709"/>
                  <a:pt x="67709" y="0"/>
                  <a:pt x="1511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1658" dist="94438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6457965" y="1473239"/>
            <a:ext cx="188877" cy="188877"/>
          </a:xfrm>
          <a:custGeom>
            <a:avLst/>
            <a:gdLst/>
            <a:ahLst/>
            <a:cxnLst/>
            <a:rect l="l" t="t" r="r" b="b"/>
            <a:pathLst>
              <a:path w="188877" h="188877">
                <a:moveTo>
                  <a:pt x="73780" y="17707"/>
                </a:moveTo>
                <a:lnTo>
                  <a:pt x="115097" y="17707"/>
                </a:lnTo>
                <a:cubicBezTo>
                  <a:pt x="116720" y="17707"/>
                  <a:pt x="118048" y="19035"/>
                  <a:pt x="118048" y="20658"/>
                </a:cubicBezTo>
                <a:lnTo>
                  <a:pt x="118048" y="35414"/>
                </a:lnTo>
                <a:lnTo>
                  <a:pt x="70829" y="35414"/>
                </a:lnTo>
                <a:lnTo>
                  <a:pt x="70829" y="20658"/>
                </a:lnTo>
                <a:cubicBezTo>
                  <a:pt x="70829" y="19035"/>
                  <a:pt x="72157" y="17707"/>
                  <a:pt x="73780" y="17707"/>
                </a:cubicBezTo>
                <a:close/>
                <a:moveTo>
                  <a:pt x="53122" y="20658"/>
                </a:moveTo>
                <a:lnTo>
                  <a:pt x="53122" y="35414"/>
                </a:lnTo>
                <a:lnTo>
                  <a:pt x="23610" y="35414"/>
                </a:lnTo>
                <a:cubicBezTo>
                  <a:pt x="10587" y="35414"/>
                  <a:pt x="0" y="46002"/>
                  <a:pt x="0" y="59024"/>
                </a:cubicBezTo>
                <a:lnTo>
                  <a:pt x="0" y="94438"/>
                </a:lnTo>
                <a:lnTo>
                  <a:pt x="188877" y="94438"/>
                </a:lnTo>
                <a:lnTo>
                  <a:pt x="188877" y="59024"/>
                </a:lnTo>
                <a:cubicBezTo>
                  <a:pt x="188877" y="46002"/>
                  <a:pt x="178289" y="35414"/>
                  <a:pt x="165267" y="35414"/>
                </a:cubicBezTo>
                <a:lnTo>
                  <a:pt x="135755" y="35414"/>
                </a:lnTo>
                <a:lnTo>
                  <a:pt x="135755" y="20658"/>
                </a:lnTo>
                <a:cubicBezTo>
                  <a:pt x="135755" y="9259"/>
                  <a:pt x="126496" y="0"/>
                  <a:pt x="115097" y="0"/>
                </a:cubicBezTo>
                <a:lnTo>
                  <a:pt x="73780" y="0"/>
                </a:lnTo>
                <a:cubicBezTo>
                  <a:pt x="62381" y="0"/>
                  <a:pt x="53122" y="9259"/>
                  <a:pt x="53122" y="20658"/>
                </a:cubicBezTo>
                <a:close/>
                <a:moveTo>
                  <a:pt x="188877" y="112146"/>
                </a:moveTo>
                <a:lnTo>
                  <a:pt x="118048" y="112146"/>
                </a:lnTo>
                <a:lnTo>
                  <a:pt x="118048" y="118048"/>
                </a:lnTo>
                <a:cubicBezTo>
                  <a:pt x="118048" y="124578"/>
                  <a:pt x="112773" y="129853"/>
                  <a:pt x="106243" y="129853"/>
                </a:cubicBezTo>
                <a:lnTo>
                  <a:pt x="82634" y="129853"/>
                </a:lnTo>
                <a:cubicBezTo>
                  <a:pt x="76104" y="129853"/>
                  <a:pt x="70829" y="124578"/>
                  <a:pt x="70829" y="118048"/>
                </a:cubicBezTo>
                <a:lnTo>
                  <a:pt x="70829" y="112146"/>
                </a:lnTo>
                <a:lnTo>
                  <a:pt x="0" y="112146"/>
                </a:lnTo>
                <a:lnTo>
                  <a:pt x="0" y="153462"/>
                </a:lnTo>
                <a:cubicBezTo>
                  <a:pt x="0" y="166485"/>
                  <a:pt x="10587" y="177072"/>
                  <a:pt x="23610" y="177072"/>
                </a:cubicBezTo>
                <a:lnTo>
                  <a:pt x="165267" y="177072"/>
                </a:lnTo>
                <a:cubicBezTo>
                  <a:pt x="178289" y="177072"/>
                  <a:pt x="188877" y="166485"/>
                  <a:pt x="188877" y="153462"/>
                </a:cubicBezTo>
                <a:lnTo>
                  <a:pt x="188877" y="112146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670451" y="1435464"/>
            <a:ext cx="5005236" cy="264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87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Каријерне перспективе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434355" y="1926544"/>
            <a:ext cx="75551" cy="75551"/>
          </a:xfrm>
          <a:custGeom>
            <a:avLst/>
            <a:gdLst/>
            <a:ahLst/>
            <a:cxnLst/>
            <a:rect l="l" t="t" r="r" b="b"/>
            <a:pathLst>
              <a:path w="75551" h="75551">
                <a:moveTo>
                  <a:pt x="37775" y="0"/>
                </a:moveTo>
                <a:lnTo>
                  <a:pt x="37775" y="0"/>
                </a:lnTo>
                <a:cubicBezTo>
                  <a:pt x="58638" y="0"/>
                  <a:pt x="75551" y="16913"/>
                  <a:pt x="75551" y="37775"/>
                </a:cubicBezTo>
                <a:lnTo>
                  <a:pt x="75551" y="37775"/>
                </a:lnTo>
                <a:cubicBezTo>
                  <a:pt x="75551" y="58638"/>
                  <a:pt x="58638" y="75551"/>
                  <a:pt x="37775" y="75551"/>
                </a:cubicBezTo>
                <a:lnTo>
                  <a:pt x="37775" y="75551"/>
                </a:lnTo>
                <a:cubicBezTo>
                  <a:pt x="16913" y="75551"/>
                  <a:pt x="0" y="58638"/>
                  <a:pt x="0" y="37775"/>
                </a:cubicBezTo>
                <a:lnTo>
                  <a:pt x="0" y="37775"/>
                </a:lnTo>
                <a:cubicBezTo>
                  <a:pt x="0" y="16913"/>
                  <a:pt x="16913" y="0"/>
                  <a:pt x="37775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6585457" y="1850993"/>
            <a:ext cx="1256031" cy="226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Филмска режија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9065941" y="1926544"/>
            <a:ext cx="75551" cy="75551"/>
          </a:xfrm>
          <a:custGeom>
            <a:avLst/>
            <a:gdLst/>
            <a:ahLst/>
            <a:cxnLst/>
            <a:rect l="l" t="t" r="r" b="b"/>
            <a:pathLst>
              <a:path w="75551" h="75551">
                <a:moveTo>
                  <a:pt x="37775" y="0"/>
                </a:moveTo>
                <a:lnTo>
                  <a:pt x="37775" y="0"/>
                </a:lnTo>
                <a:cubicBezTo>
                  <a:pt x="58638" y="0"/>
                  <a:pt x="75551" y="16913"/>
                  <a:pt x="75551" y="37775"/>
                </a:cubicBezTo>
                <a:lnTo>
                  <a:pt x="75551" y="37775"/>
                </a:lnTo>
                <a:cubicBezTo>
                  <a:pt x="75551" y="58638"/>
                  <a:pt x="58638" y="75551"/>
                  <a:pt x="37775" y="75551"/>
                </a:cubicBezTo>
                <a:lnTo>
                  <a:pt x="37775" y="75551"/>
                </a:lnTo>
                <a:cubicBezTo>
                  <a:pt x="16913" y="75551"/>
                  <a:pt x="0" y="58638"/>
                  <a:pt x="0" y="37775"/>
                </a:cubicBezTo>
                <a:lnTo>
                  <a:pt x="0" y="37775"/>
                </a:lnTo>
                <a:cubicBezTo>
                  <a:pt x="0" y="16913"/>
                  <a:pt x="16913" y="0"/>
                  <a:pt x="37775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9217042" y="1850993"/>
            <a:ext cx="897165" cy="226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Продукција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434355" y="2266522"/>
            <a:ext cx="75551" cy="75551"/>
          </a:xfrm>
          <a:custGeom>
            <a:avLst/>
            <a:gdLst/>
            <a:ahLst/>
            <a:cxnLst/>
            <a:rect l="l" t="t" r="r" b="b"/>
            <a:pathLst>
              <a:path w="75551" h="75551">
                <a:moveTo>
                  <a:pt x="37775" y="0"/>
                </a:moveTo>
                <a:lnTo>
                  <a:pt x="37775" y="0"/>
                </a:lnTo>
                <a:cubicBezTo>
                  <a:pt x="58638" y="0"/>
                  <a:pt x="75551" y="16913"/>
                  <a:pt x="75551" y="37775"/>
                </a:cubicBezTo>
                <a:lnTo>
                  <a:pt x="75551" y="37775"/>
                </a:lnTo>
                <a:cubicBezTo>
                  <a:pt x="75551" y="58638"/>
                  <a:pt x="58638" y="75551"/>
                  <a:pt x="37775" y="75551"/>
                </a:cubicBezTo>
                <a:lnTo>
                  <a:pt x="37775" y="75551"/>
                </a:lnTo>
                <a:cubicBezTo>
                  <a:pt x="16913" y="75551"/>
                  <a:pt x="0" y="58638"/>
                  <a:pt x="0" y="37775"/>
                </a:cubicBezTo>
                <a:lnTo>
                  <a:pt x="0" y="37775"/>
                </a:lnTo>
                <a:cubicBezTo>
                  <a:pt x="0" y="16913"/>
                  <a:pt x="16913" y="0"/>
                  <a:pt x="37775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6585457" y="2190971"/>
            <a:ext cx="991603" cy="226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Фотографија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9065941" y="2266522"/>
            <a:ext cx="75551" cy="75551"/>
          </a:xfrm>
          <a:custGeom>
            <a:avLst/>
            <a:gdLst/>
            <a:ahLst/>
            <a:cxnLst/>
            <a:rect l="l" t="t" r="r" b="b"/>
            <a:pathLst>
              <a:path w="75551" h="75551">
                <a:moveTo>
                  <a:pt x="37775" y="0"/>
                </a:moveTo>
                <a:lnTo>
                  <a:pt x="37775" y="0"/>
                </a:lnTo>
                <a:cubicBezTo>
                  <a:pt x="58638" y="0"/>
                  <a:pt x="75551" y="16913"/>
                  <a:pt x="75551" y="37775"/>
                </a:cubicBezTo>
                <a:lnTo>
                  <a:pt x="75551" y="37775"/>
                </a:lnTo>
                <a:cubicBezTo>
                  <a:pt x="75551" y="58638"/>
                  <a:pt x="58638" y="75551"/>
                  <a:pt x="37775" y="75551"/>
                </a:cubicBezTo>
                <a:lnTo>
                  <a:pt x="37775" y="75551"/>
                </a:lnTo>
                <a:cubicBezTo>
                  <a:pt x="16913" y="75551"/>
                  <a:pt x="0" y="58638"/>
                  <a:pt x="0" y="37775"/>
                </a:cubicBezTo>
                <a:lnTo>
                  <a:pt x="0" y="37775"/>
                </a:lnTo>
                <a:cubicBezTo>
                  <a:pt x="0" y="16913"/>
                  <a:pt x="16913" y="0"/>
                  <a:pt x="37775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9217042" y="2190971"/>
            <a:ext cx="1444908" cy="226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Медијска уметност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434355" y="2606500"/>
            <a:ext cx="75551" cy="75551"/>
          </a:xfrm>
          <a:custGeom>
            <a:avLst/>
            <a:gdLst/>
            <a:ahLst/>
            <a:cxnLst/>
            <a:rect l="l" t="t" r="r" b="b"/>
            <a:pathLst>
              <a:path w="75551" h="75551">
                <a:moveTo>
                  <a:pt x="37775" y="0"/>
                </a:moveTo>
                <a:lnTo>
                  <a:pt x="37775" y="0"/>
                </a:lnTo>
                <a:cubicBezTo>
                  <a:pt x="58638" y="0"/>
                  <a:pt x="75551" y="16913"/>
                  <a:pt x="75551" y="37775"/>
                </a:cubicBezTo>
                <a:lnTo>
                  <a:pt x="75551" y="37775"/>
                </a:lnTo>
                <a:cubicBezTo>
                  <a:pt x="75551" y="58638"/>
                  <a:pt x="58638" y="75551"/>
                  <a:pt x="37775" y="75551"/>
                </a:cubicBezTo>
                <a:lnTo>
                  <a:pt x="37775" y="75551"/>
                </a:lnTo>
                <a:cubicBezTo>
                  <a:pt x="16913" y="75551"/>
                  <a:pt x="0" y="58638"/>
                  <a:pt x="0" y="37775"/>
                </a:cubicBezTo>
                <a:lnTo>
                  <a:pt x="0" y="37775"/>
                </a:lnTo>
                <a:cubicBezTo>
                  <a:pt x="0" y="16913"/>
                  <a:pt x="16913" y="0"/>
                  <a:pt x="37775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6585457" y="2530950"/>
            <a:ext cx="500524" cy="226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Глума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9065941" y="2606500"/>
            <a:ext cx="75551" cy="75551"/>
          </a:xfrm>
          <a:custGeom>
            <a:avLst/>
            <a:gdLst/>
            <a:ahLst/>
            <a:cxnLst/>
            <a:rect l="l" t="t" r="r" b="b"/>
            <a:pathLst>
              <a:path w="75551" h="75551">
                <a:moveTo>
                  <a:pt x="37775" y="0"/>
                </a:moveTo>
                <a:lnTo>
                  <a:pt x="37775" y="0"/>
                </a:lnTo>
                <a:cubicBezTo>
                  <a:pt x="58638" y="0"/>
                  <a:pt x="75551" y="16913"/>
                  <a:pt x="75551" y="37775"/>
                </a:cubicBezTo>
                <a:lnTo>
                  <a:pt x="75551" y="37775"/>
                </a:lnTo>
                <a:cubicBezTo>
                  <a:pt x="75551" y="58638"/>
                  <a:pt x="58638" y="75551"/>
                  <a:pt x="37775" y="75551"/>
                </a:cubicBezTo>
                <a:lnTo>
                  <a:pt x="37775" y="75551"/>
                </a:lnTo>
                <a:cubicBezTo>
                  <a:pt x="16913" y="75551"/>
                  <a:pt x="0" y="58638"/>
                  <a:pt x="0" y="37775"/>
                </a:cubicBezTo>
                <a:lnTo>
                  <a:pt x="0" y="37775"/>
                </a:lnTo>
                <a:cubicBezTo>
                  <a:pt x="0" y="16913"/>
                  <a:pt x="16913" y="0"/>
                  <a:pt x="37775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9217042" y="2530950"/>
            <a:ext cx="746064" cy="226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Уметност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3475" y="3985302"/>
            <a:ext cx="212486" cy="188877"/>
          </a:xfrm>
          <a:custGeom>
            <a:avLst/>
            <a:gdLst/>
            <a:ahLst/>
            <a:cxnLst/>
            <a:rect l="l" t="t" r="r" b="b"/>
            <a:pathLst>
              <a:path w="212486" h="188877">
                <a:moveTo>
                  <a:pt x="114175" y="-6972"/>
                </a:moveTo>
                <a:cubicBezTo>
                  <a:pt x="112662" y="-9923"/>
                  <a:pt x="109600" y="-11805"/>
                  <a:pt x="106280" y="-11805"/>
                </a:cubicBezTo>
                <a:cubicBezTo>
                  <a:pt x="102960" y="-11805"/>
                  <a:pt x="99898" y="-9923"/>
                  <a:pt x="98386" y="-6972"/>
                </a:cubicBezTo>
                <a:lnTo>
                  <a:pt x="71235" y="46223"/>
                </a:lnTo>
                <a:lnTo>
                  <a:pt x="12247" y="55593"/>
                </a:lnTo>
                <a:cubicBezTo>
                  <a:pt x="8964" y="56110"/>
                  <a:pt x="6234" y="58434"/>
                  <a:pt x="5201" y="61606"/>
                </a:cubicBezTo>
                <a:cubicBezTo>
                  <a:pt x="4169" y="64779"/>
                  <a:pt x="5017" y="68247"/>
                  <a:pt x="7341" y="70607"/>
                </a:cubicBezTo>
                <a:lnTo>
                  <a:pt x="49543" y="112847"/>
                </a:lnTo>
                <a:lnTo>
                  <a:pt x="40247" y="171834"/>
                </a:lnTo>
                <a:cubicBezTo>
                  <a:pt x="39731" y="175117"/>
                  <a:pt x="41095" y="178437"/>
                  <a:pt x="43788" y="180392"/>
                </a:cubicBezTo>
                <a:cubicBezTo>
                  <a:pt x="46481" y="182347"/>
                  <a:pt x="50023" y="182642"/>
                  <a:pt x="53011" y="181130"/>
                </a:cubicBezTo>
                <a:lnTo>
                  <a:pt x="106280" y="154053"/>
                </a:lnTo>
                <a:lnTo>
                  <a:pt x="159512" y="181130"/>
                </a:lnTo>
                <a:cubicBezTo>
                  <a:pt x="162464" y="182642"/>
                  <a:pt x="166042" y="182347"/>
                  <a:pt x="168735" y="180392"/>
                </a:cubicBezTo>
                <a:cubicBezTo>
                  <a:pt x="171428" y="178437"/>
                  <a:pt x="172793" y="175154"/>
                  <a:pt x="172276" y="171834"/>
                </a:cubicBezTo>
                <a:lnTo>
                  <a:pt x="162943" y="112847"/>
                </a:lnTo>
                <a:lnTo>
                  <a:pt x="205145" y="70607"/>
                </a:lnTo>
                <a:cubicBezTo>
                  <a:pt x="207506" y="68247"/>
                  <a:pt x="208318" y="64779"/>
                  <a:pt x="207285" y="61606"/>
                </a:cubicBezTo>
                <a:cubicBezTo>
                  <a:pt x="206252" y="58434"/>
                  <a:pt x="203559" y="56110"/>
                  <a:pt x="200239" y="55593"/>
                </a:cubicBezTo>
                <a:lnTo>
                  <a:pt x="141289" y="46223"/>
                </a:lnTo>
                <a:lnTo>
                  <a:pt x="114175" y="-6972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857766" y="3947526"/>
            <a:ext cx="5005236" cy="2644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87" b="1" dirty="0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Предности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 35"/>
          <p:cNvSpPr/>
          <p:nvPr/>
        </p:nvSpPr>
        <p:spPr>
          <a:xfrm>
            <a:off x="621670" y="4363056"/>
            <a:ext cx="5222445" cy="491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0" dirty="0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У великој мери се ослањају на савремену технологију и електронске уџбенике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ext 36"/>
          <p:cNvSpPr/>
          <p:nvPr/>
        </p:nvSpPr>
        <p:spPr>
          <a:xfrm>
            <a:off x="621670" y="4967461"/>
            <a:ext cx="5222445" cy="7366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0" dirty="0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Пружају креативни простор и подршку у области позоришних дисциплина, медија, филмске уметности, различитих аудио-визуелних форми, видео игара, интернета...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9" name="Image 0" descr="https://kimi-img.moonshot.cn/pub/slides/okc/ztisdeerflaga/mnt/okcomputer/output/images/slide10_img37.jpg"/>
          <p:cNvPicPr>
            <a:picLocks noChangeAspect="1"/>
          </p:cNvPicPr>
          <p:nvPr/>
        </p:nvPicPr>
        <p:blipFill>
          <a:blip r:embed="rId3"/>
          <a:srcRect t="10663" b="10663"/>
          <a:stretch/>
        </p:blipFill>
        <p:spPr>
          <a:xfrm>
            <a:off x="7129618" y="3163686"/>
            <a:ext cx="4008614" cy="1643231"/>
          </a:xfrm>
          <a:prstGeom prst="roundRect">
            <a:avLst>
              <a:gd name="adj" fmla="val 9375"/>
            </a:avLst>
          </a:prstGeom>
        </p:spPr>
      </p:pic>
      <p:pic>
        <p:nvPicPr>
          <p:cNvPr id="40" name="Image 1" descr="https://kimi-img.moonshot.cn/pub/slides/okc/ztisdeerflaga/mnt/okcomputer/output/images/slide10_img38.jpg"/>
          <p:cNvPicPr>
            <a:picLocks noChangeAspect="1"/>
          </p:cNvPicPr>
          <p:nvPr/>
        </p:nvPicPr>
        <p:blipFill>
          <a:blip r:embed="rId4"/>
          <a:srcRect t="20461" b="20461"/>
          <a:stretch/>
        </p:blipFill>
        <p:spPr>
          <a:xfrm>
            <a:off x="7183013" y="4904136"/>
            <a:ext cx="4008614" cy="1775442"/>
          </a:xfrm>
          <a:prstGeom prst="roundRect">
            <a:avLst>
              <a:gd name="adj" fmla="val 9375"/>
            </a:avLst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15430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1771650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06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19812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2762250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Пријемни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испити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14859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Пријемни испити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1160145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Пријемни испити за специјализована одељења и припремна настава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619250"/>
            <a:ext cx="3657600" cy="2933700"/>
          </a:xfrm>
          <a:custGeom>
            <a:avLst/>
            <a:gdLst/>
            <a:ahLst/>
            <a:cxnLst/>
            <a:rect l="l" t="t" r="r" b="b"/>
            <a:pathLst>
              <a:path w="3657600" h="2933700">
                <a:moveTo>
                  <a:pt x="38100" y="0"/>
                </a:moveTo>
                <a:lnTo>
                  <a:pt x="3619500" y="0"/>
                </a:lnTo>
                <a:cubicBezTo>
                  <a:pt x="3640528" y="0"/>
                  <a:pt x="3657600" y="17072"/>
                  <a:pt x="3657600" y="38100"/>
                </a:cubicBezTo>
                <a:lnTo>
                  <a:pt x="3657600" y="2781294"/>
                </a:lnTo>
                <a:cubicBezTo>
                  <a:pt x="3657600" y="2865409"/>
                  <a:pt x="3589309" y="2933700"/>
                  <a:pt x="3505194" y="2933700"/>
                </a:cubicBezTo>
                <a:lnTo>
                  <a:pt x="152406" y="2933700"/>
                </a:lnTo>
                <a:cubicBezTo>
                  <a:pt x="68291" y="2933700"/>
                  <a:pt x="0" y="2865409"/>
                  <a:pt x="0" y="278129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81000" y="1619250"/>
            <a:ext cx="3657600" cy="38100"/>
          </a:xfrm>
          <a:custGeom>
            <a:avLst/>
            <a:gdLst/>
            <a:ahLst/>
            <a:cxnLst/>
            <a:rect l="l" t="t" r="r" b="b"/>
            <a:pathLst>
              <a:path w="3657600" h="38100">
                <a:moveTo>
                  <a:pt x="38100" y="0"/>
                </a:moveTo>
                <a:lnTo>
                  <a:pt x="3619500" y="0"/>
                </a:lnTo>
                <a:cubicBezTo>
                  <a:pt x="3640528" y="0"/>
                  <a:pt x="3657600" y="17072"/>
                  <a:pt x="3657600" y="38100"/>
                </a:cubicBezTo>
                <a:lnTo>
                  <a:pt x="365760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609600" y="18669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38188" y="2028825"/>
            <a:ext cx="357188" cy="285750"/>
          </a:xfrm>
          <a:custGeom>
            <a:avLst/>
            <a:gdLst/>
            <a:ahLst/>
            <a:cxnLst/>
            <a:rect l="l" t="t" r="r" b="b"/>
            <a:pathLst>
              <a:path w="357188" h="285750">
                <a:moveTo>
                  <a:pt x="35719" y="53578"/>
                </a:moveTo>
                <a:cubicBezTo>
                  <a:pt x="35719" y="33877"/>
                  <a:pt x="51736" y="17859"/>
                  <a:pt x="71438" y="17859"/>
                </a:cubicBezTo>
                <a:lnTo>
                  <a:pt x="285750" y="17859"/>
                </a:lnTo>
                <a:cubicBezTo>
                  <a:pt x="305451" y="17859"/>
                  <a:pt x="321469" y="33877"/>
                  <a:pt x="321469" y="53578"/>
                </a:cubicBezTo>
                <a:lnTo>
                  <a:pt x="321469" y="187523"/>
                </a:lnTo>
                <a:lnTo>
                  <a:pt x="285750" y="187523"/>
                </a:lnTo>
                <a:lnTo>
                  <a:pt x="285750" y="53578"/>
                </a:lnTo>
                <a:lnTo>
                  <a:pt x="71438" y="53578"/>
                </a:lnTo>
                <a:lnTo>
                  <a:pt x="71438" y="187523"/>
                </a:lnTo>
                <a:lnTo>
                  <a:pt x="35719" y="187523"/>
                </a:lnTo>
                <a:lnTo>
                  <a:pt x="35719" y="53578"/>
                </a:lnTo>
                <a:close/>
                <a:moveTo>
                  <a:pt x="0" y="225028"/>
                </a:moveTo>
                <a:cubicBezTo>
                  <a:pt x="0" y="219112"/>
                  <a:pt x="4800" y="214313"/>
                  <a:pt x="10716" y="214313"/>
                </a:cubicBezTo>
                <a:lnTo>
                  <a:pt x="346472" y="214313"/>
                </a:lnTo>
                <a:cubicBezTo>
                  <a:pt x="352388" y="214313"/>
                  <a:pt x="357188" y="219112"/>
                  <a:pt x="357188" y="225028"/>
                </a:cubicBezTo>
                <a:cubicBezTo>
                  <a:pt x="357188" y="248692"/>
                  <a:pt x="337989" y="267891"/>
                  <a:pt x="314325" y="267891"/>
                </a:cubicBezTo>
                <a:lnTo>
                  <a:pt x="42863" y="267891"/>
                </a:lnTo>
                <a:cubicBezTo>
                  <a:pt x="19199" y="267891"/>
                  <a:pt x="0" y="248692"/>
                  <a:pt x="0" y="225028"/>
                </a:cubicBezTo>
                <a:close/>
                <a:moveTo>
                  <a:pt x="156828" y="116644"/>
                </a:moveTo>
                <a:lnTo>
                  <a:pt x="139526" y="133945"/>
                </a:lnTo>
                <a:lnTo>
                  <a:pt x="156828" y="151247"/>
                </a:lnTo>
                <a:cubicBezTo>
                  <a:pt x="162074" y="156493"/>
                  <a:pt x="162074" y="164976"/>
                  <a:pt x="156828" y="170166"/>
                </a:cubicBezTo>
                <a:cubicBezTo>
                  <a:pt x="151581" y="175357"/>
                  <a:pt x="143098" y="175413"/>
                  <a:pt x="137908" y="170166"/>
                </a:cubicBezTo>
                <a:lnTo>
                  <a:pt x="111119" y="143377"/>
                </a:lnTo>
                <a:cubicBezTo>
                  <a:pt x="105873" y="138131"/>
                  <a:pt x="105873" y="129648"/>
                  <a:pt x="111119" y="124458"/>
                </a:cubicBezTo>
                <a:lnTo>
                  <a:pt x="137908" y="97668"/>
                </a:lnTo>
                <a:cubicBezTo>
                  <a:pt x="143154" y="92422"/>
                  <a:pt x="151637" y="92422"/>
                  <a:pt x="156828" y="97668"/>
                </a:cubicBezTo>
                <a:cubicBezTo>
                  <a:pt x="162018" y="102915"/>
                  <a:pt x="162074" y="111398"/>
                  <a:pt x="156828" y="116588"/>
                </a:cubicBezTo>
                <a:close/>
                <a:moveTo>
                  <a:pt x="219335" y="97668"/>
                </a:moveTo>
                <a:lnTo>
                  <a:pt x="246125" y="124458"/>
                </a:lnTo>
                <a:cubicBezTo>
                  <a:pt x="251371" y="129704"/>
                  <a:pt x="251371" y="138187"/>
                  <a:pt x="246125" y="143377"/>
                </a:cubicBezTo>
                <a:lnTo>
                  <a:pt x="219335" y="170166"/>
                </a:lnTo>
                <a:cubicBezTo>
                  <a:pt x="214089" y="175413"/>
                  <a:pt x="205606" y="175413"/>
                  <a:pt x="200416" y="170166"/>
                </a:cubicBezTo>
                <a:cubicBezTo>
                  <a:pt x="195225" y="164920"/>
                  <a:pt x="195169" y="156437"/>
                  <a:pt x="200416" y="151247"/>
                </a:cubicBezTo>
                <a:lnTo>
                  <a:pt x="217717" y="133945"/>
                </a:lnTo>
                <a:lnTo>
                  <a:pt x="200416" y="116644"/>
                </a:lnTo>
                <a:cubicBezTo>
                  <a:pt x="195169" y="111398"/>
                  <a:pt x="195169" y="102915"/>
                  <a:pt x="200416" y="97724"/>
                </a:cubicBezTo>
                <a:cubicBezTo>
                  <a:pt x="205662" y="92534"/>
                  <a:pt x="214145" y="92478"/>
                  <a:pt x="219335" y="97724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09600" y="2628900"/>
            <a:ext cx="3295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Рачунарство и информатика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09600" y="3009900"/>
            <a:ext cx="3200400" cy="1047750"/>
          </a:xfrm>
          <a:custGeom>
            <a:avLst/>
            <a:gdLst/>
            <a:ahLst/>
            <a:cxnLst/>
            <a:rect l="l" t="t" r="r" b="b"/>
            <a:pathLst>
              <a:path w="3200400" h="1047750">
                <a:moveTo>
                  <a:pt x="76203" y="0"/>
                </a:moveTo>
                <a:lnTo>
                  <a:pt x="3124197" y="0"/>
                </a:lnTo>
                <a:cubicBezTo>
                  <a:pt x="3166255" y="0"/>
                  <a:pt x="3200400" y="34145"/>
                  <a:pt x="3200400" y="76203"/>
                </a:cubicBezTo>
                <a:lnTo>
                  <a:pt x="3200400" y="971547"/>
                </a:lnTo>
                <a:cubicBezTo>
                  <a:pt x="3200400" y="1013605"/>
                  <a:pt x="3166255" y="1047750"/>
                  <a:pt x="3124197" y="1047750"/>
                </a:cubicBezTo>
                <a:lnTo>
                  <a:pt x="76203" y="1047750"/>
                </a:lnTo>
                <a:cubicBezTo>
                  <a:pt x="34145" y="1047750"/>
                  <a:pt x="0" y="1013605"/>
                  <a:pt x="0" y="97154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62000" y="3162300"/>
            <a:ext cx="29718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Ученици са посебним способностима за рачунарство и информатику полажу </a:t>
            </a:r>
            <a:r>
              <a:rPr lang="en-US" sz="1200" b="1" dirty="0">
                <a:solidFill>
                  <a:srgbClr val="E94560"/>
                </a:solidFill>
                <a:highlight>
                  <a:srgbClr val="E945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математику </a:t>
            </a: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267200" y="1619250"/>
            <a:ext cx="3657600" cy="2933700"/>
          </a:xfrm>
          <a:custGeom>
            <a:avLst/>
            <a:gdLst/>
            <a:ahLst/>
            <a:cxnLst/>
            <a:rect l="l" t="t" r="r" b="b"/>
            <a:pathLst>
              <a:path w="3657600" h="2933700">
                <a:moveTo>
                  <a:pt x="38100" y="0"/>
                </a:moveTo>
                <a:lnTo>
                  <a:pt x="3619500" y="0"/>
                </a:lnTo>
                <a:cubicBezTo>
                  <a:pt x="3640528" y="0"/>
                  <a:pt x="3657600" y="17072"/>
                  <a:pt x="3657600" y="38100"/>
                </a:cubicBezTo>
                <a:lnTo>
                  <a:pt x="3657600" y="2781294"/>
                </a:lnTo>
                <a:cubicBezTo>
                  <a:pt x="3657600" y="2865409"/>
                  <a:pt x="3589309" y="2933700"/>
                  <a:pt x="3505194" y="2933700"/>
                </a:cubicBezTo>
                <a:lnTo>
                  <a:pt x="152406" y="2933700"/>
                </a:lnTo>
                <a:cubicBezTo>
                  <a:pt x="68291" y="2933700"/>
                  <a:pt x="0" y="2865409"/>
                  <a:pt x="0" y="278129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4267200" y="1619250"/>
            <a:ext cx="3657600" cy="38100"/>
          </a:xfrm>
          <a:custGeom>
            <a:avLst/>
            <a:gdLst/>
            <a:ahLst/>
            <a:cxnLst/>
            <a:rect l="l" t="t" r="r" b="b"/>
            <a:pathLst>
              <a:path w="3657600" h="38100">
                <a:moveTo>
                  <a:pt x="38100" y="0"/>
                </a:moveTo>
                <a:lnTo>
                  <a:pt x="3619500" y="0"/>
                </a:lnTo>
                <a:cubicBezTo>
                  <a:pt x="3640528" y="0"/>
                  <a:pt x="3657600" y="17072"/>
                  <a:pt x="3657600" y="38100"/>
                </a:cubicBezTo>
                <a:lnTo>
                  <a:pt x="365760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4495800" y="18669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4642247" y="2028825"/>
            <a:ext cx="321469" cy="285750"/>
          </a:xfrm>
          <a:custGeom>
            <a:avLst/>
            <a:gdLst/>
            <a:ahLst/>
            <a:cxnLst/>
            <a:rect l="l" t="t" r="r" b="b"/>
            <a:pathLst>
              <a:path w="321469" h="285750">
                <a:moveTo>
                  <a:pt x="-2791" y="65856"/>
                </a:moveTo>
                <a:lnTo>
                  <a:pt x="13115" y="156102"/>
                </a:lnTo>
                <a:cubicBezTo>
                  <a:pt x="20929" y="200471"/>
                  <a:pt x="55699" y="235241"/>
                  <a:pt x="100068" y="243055"/>
                </a:cubicBezTo>
                <a:lnTo>
                  <a:pt x="107156" y="244283"/>
                </a:lnTo>
                <a:cubicBezTo>
                  <a:pt x="97948" y="228321"/>
                  <a:pt x="92032" y="210406"/>
                  <a:pt x="90078" y="191542"/>
                </a:cubicBezTo>
                <a:lnTo>
                  <a:pt x="76628" y="193942"/>
                </a:lnTo>
                <a:cubicBezTo>
                  <a:pt x="71214" y="194890"/>
                  <a:pt x="66135" y="190705"/>
                  <a:pt x="67196" y="185291"/>
                </a:cubicBezTo>
                <a:cubicBezTo>
                  <a:pt x="69875" y="171506"/>
                  <a:pt x="77856" y="159283"/>
                  <a:pt x="89353" y="151302"/>
                </a:cubicBezTo>
                <a:lnTo>
                  <a:pt x="89353" y="109668"/>
                </a:lnTo>
                <a:cubicBezTo>
                  <a:pt x="88571" y="110114"/>
                  <a:pt x="87678" y="110393"/>
                  <a:pt x="86730" y="110561"/>
                </a:cubicBezTo>
                <a:lnTo>
                  <a:pt x="51569" y="116756"/>
                </a:lnTo>
                <a:cubicBezTo>
                  <a:pt x="46713" y="117593"/>
                  <a:pt x="41914" y="114300"/>
                  <a:pt x="42695" y="109444"/>
                </a:cubicBezTo>
                <a:cubicBezTo>
                  <a:pt x="44425" y="98506"/>
                  <a:pt x="52964" y="89353"/>
                  <a:pt x="64517" y="87288"/>
                </a:cubicBezTo>
                <a:cubicBezTo>
                  <a:pt x="74116" y="85613"/>
                  <a:pt x="83437" y="89241"/>
                  <a:pt x="89408" y="96106"/>
                </a:cubicBezTo>
                <a:lnTo>
                  <a:pt x="89408" y="83437"/>
                </a:lnTo>
                <a:cubicBezTo>
                  <a:pt x="89408" y="70879"/>
                  <a:pt x="93259" y="54192"/>
                  <a:pt x="107435" y="42472"/>
                </a:cubicBezTo>
                <a:cubicBezTo>
                  <a:pt x="121946" y="30473"/>
                  <a:pt x="145219" y="17971"/>
                  <a:pt x="177143" y="12223"/>
                </a:cubicBezTo>
                <a:cubicBezTo>
                  <a:pt x="160120" y="3125"/>
                  <a:pt x="128978" y="-5637"/>
                  <a:pt x="85725" y="1953"/>
                </a:cubicBezTo>
                <a:cubicBezTo>
                  <a:pt x="40909" y="9878"/>
                  <a:pt x="14287" y="29914"/>
                  <a:pt x="1953" y="44425"/>
                </a:cubicBezTo>
                <a:cubicBezTo>
                  <a:pt x="-3070" y="50285"/>
                  <a:pt x="-4074" y="58322"/>
                  <a:pt x="-2735" y="65912"/>
                </a:cubicBezTo>
                <a:close/>
                <a:moveTo>
                  <a:pt x="116086" y="77409"/>
                </a:moveTo>
                <a:lnTo>
                  <a:pt x="116086" y="174966"/>
                </a:lnTo>
                <a:cubicBezTo>
                  <a:pt x="116086" y="220005"/>
                  <a:pt x="144270" y="260300"/>
                  <a:pt x="186630" y="275648"/>
                </a:cubicBezTo>
                <a:lnTo>
                  <a:pt x="202090" y="281285"/>
                </a:lnTo>
                <a:cubicBezTo>
                  <a:pt x="209959" y="284131"/>
                  <a:pt x="218610" y="284131"/>
                  <a:pt x="226479" y="281285"/>
                </a:cubicBezTo>
                <a:lnTo>
                  <a:pt x="241995" y="275704"/>
                </a:lnTo>
                <a:cubicBezTo>
                  <a:pt x="284355" y="260300"/>
                  <a:pt x="312539" y="220061"/>
                  <a:pt x="312539" y="174966"/>
                </a:cubicBezTo>
                <a:lnTo>
                  <a:pt x="312539" y="77409"/>
                </a:lnTo>
                <a:cubicBezTo>
                  <a:pt x="312539" y="73558"/>
                  <a:pt x="311367" y="69707"/>
                  <a:pt x="308632" y="67028"/>
                </a:cubicBezTo>
                <a:cubicBezTo>
                  <a:pt x="296019" y="54471"/>
                  <a:pt x="264988" y="35775"/>
                  <a:pt x="214313" y="35775"/>
                </a:cubicBezTo>
                <a:cubicBezTo>
                  <a:pt x="163637" y="35775"/>
                  <a:pt x="132606" y="54527"/>
                  <a:pt x="119993" y="67028"/>
                </a:cubicBezTo>
                <a:cubicBezTo>
                  <a:pt x="117258" y="69763"/>
                  <a:pt x="116086" y="73558"/>
                  <a:pt x="116086" y="77409"/>
                </a:cubicBezTo>
                <a:close/>
                <a:moveTo>
                  <a:pt x="152977" y="181831"/>
                </a:moveTo>
                <a:cubicBezTo>
                  <a:pt x="152195" y="177924"/>
                  <a:pt x="156883" y="175692"/>
                  <a:pt x="160065" y="178147"/>
                </a:cubicBezTo>
                <a:cubicBezTo>
                  <a:pt x="175078" y="189644"/>
                  <a:pt x="193886" y="196509"/>
                  <a:pt x="214313" y="196509"/>
                </a:cubicBezTo>
                <a:cubicBezTo>
                  <a:pt x="234739" y="196509"/>
                  <a:pt x="253492" y="189644"/>
                  <a:pt x="268560" y="178147"/>
                </a:cubicBezTo>
                <a:cubicBezTo>
                  <a:pt x="271742" y="175692"/>
                  <a:pt x="276430" y="177924"/>
                  <a:pt x="275648" y="181831"/>
                </a:cubicBezTo>
                <a:cubicBezTo>
                  <a:pt x="270011" y="210517"/>
                  <a:pt x="244673" y="232228"/>
                  <a:pt x="214313" y="232228"/>
                </a:cubicBezTo>
                <a:cubicBezTo>
                  <a:pt x="183952" y="232228"/>
                  <a:pt x="158614" y="210573"/>
                  <a:pt x="152977" y="181831"/>
                </a:cubicBezTo>
                <a:close/>
                <a:moveTo>
                  <a:pt x="153256" y="125183"/>
                </a:moveTo>
                <a:cubicBezTo>
                  <a:pt x="156939" y="114691"/>
                  <a:pt x="166874" y="107156"/>
                  <a:pt x="178594" y="107156"/>
                </a:cubicBezTo>
                <a:cubicBezTo>
                  <a:pt x="190314" y="107156"/>
                  <a:pt x="200304" y="114691"/>
                  <a:pt x="203932" y="125183"/>
                </a:cubicBezTo>
                <a:cubicBezTo>
                  <a:pt x="205550" y="129871"/>
                  <a:pt x="201420" y="133945"/>
                  <a:pt x="196453" y="133945"/>
                </a:cubicBezTo>
                <a:lnTo>
                  <a:pt x="160734" y="133945"/>
                </a:lnTo>
                <a:cubicBezTo>
                  <a:pt x="155823" y="133945"/>
                  <a:pt x="151637" y="129815"/>
                  <a:pt x="153256" y="125183"/>
                </a:cubicBezTo>
                <a:close/>
                <a:moveTo>
                  <a:pt x="267891" y="133945"/>
                </a:moveTo>
                <a:lnTo>
                  <a:pt x="232172" y="133945"/>
                </a:lnTo>
                <a:cubicBezTo>
                  <a:pt x="227261" y="133945"/>
                  <a:pt x="223075" y="129815"/>
                  <a:pt x="224693" y="125183"/>
                </a:cubicBezTo>
                <a:cubicBezTo>
                  <a:pt x="228321" y="114691"/>
                  <a:pt x="238311" y="107156"/>
                  <a:pt x="250031" y="107156"/>
                </a:cubicBezTo>
                <a:cubicBezTo>
                  <a:pt x="261751" y="107156"/>
                  <a:pt x="271742" y="114691"/>
                  <a:pt x="275369" y="125183"/>
                </a:cubicBezTo>
                <a:cubicBezTo>
                  <a:pt x="276988" y="129871"/>
                  <a:pt x="272858" y="133945"/>
                  <a:pt x="267891" y="133945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495800" y="2628900"/>
            <a:ext cx="32956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Сценска и аудиовизуелна уметност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495800" y="3276600"/>
            <a:ext cx="3200400" cy="1047750"/>
          </a:xfrm>
          <a:custGeom>
            <a:avLst/>
            <a:gdLst/>
            <a:ahLst/>
            <a:cxnLst/>
            <a:rect l="l" t="t" r="r" b="b"/>
            <a:pathLst>
              <a:path w="3200400" h="1047750">
                <a:moveTo>
                  <a:pt x="76203" y="0"/>
                </a:moveTo>
                <a:lnTo>
                  <a:pt x="3124197" y="0"/>
                </a:lnTo>
                <a:cubicBezTo>
                  <a:pt x="3166255" y="0"/>
                  <a:pt x="3200400" y="34145"/>
                  <a:pt x="3200400" y="76203"/>
                </a:cubicBezTo>
                <a:lnTo>
                  <a:pt x="3200400" y="971547"/>
                </a:lnTo>
                <a:cubicBezTo>
                  <a:pt x="3200400" y="1013605"/>
                  <a:pt x="3166255" y="1047750"/>
                  <a:pt x="3124197" y="1047750"/>
                </a:cubicBezTo>
                <a:lnTo>
                  <a:pt x="76203" y="1047750"/>
                </a:lnTo>
                <a:cubicBezTo>
                  <a:pt x="34145" y="1047750"/>
                  <a:pt x="0" y="1013605"/>
                  <a:pt x="0" y="97154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648200" y="3429000"/>
            <a:ext cx="29718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Ученици са посебним способностима за сценску и аудиовизуелну уметност полажу испит из </a:t>
            </a:r>
            <a:r>
              <a:rPr lang="en-US" sz="1200" b="1" dirty="0">
                <a:solidFill>
                  <a:srgbClr val="0F3460"/>
                </a:solidFill>
                <a:highlight>
                  <a:srgbClr val="0F34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опште културе </a:t>
            </a: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382000" y="3009900"/>
            <a:ext cx="3200400" cy="1047750"/>
          </a:xfrm>
          <a:custGeom>
            <a:avLst/>
            <a:gdLst/>
            <a:ahLst/>
            <a:cxnLst/>
            <a:rect l="l" t="t" r="r" b="b"/>
            <a:pathLst>
              <a:path w="3200400" h="1047750">
                <a:moveTo>
                  <a:pt x="76203" y="0"/>
                </a:moveTo>
                <a:lnTo>
                  <a:pt x="3124197" y="0"/>
                </a:lnTo>
                <a:cubicBezTo>
                  <a:pt x="3166255" y="0"/>
                  <a:pt x="3200400" y="34145"/>
                  <a:pt x="3200400" y="76203"/>
                </a:cubicBezTo>
                <a:lnTo>
                  <a:pt x="3200400" y="971547"/>
                </a:lnTo>
                <a:cubicBezTo>
                  <a:pt x="3200400" y="1013605"/>
                  <a:pt x="3166255" y="1047750"/>
                  <a:pt x="3124197" y="1047750"/>
                </a:cubicBezTo>
                <a:lnTo>
                  <a:pt x="76203" y="1047750"/>
                </a:lnTo>
                <a:cubicBezTo>
                  <a:pt x="34145" y="1047750"/>
                  <a:pt x="0" y="1013605"/>
                  <a:pt x="0" y="97154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381000" y="4781550"/>
            <a:ext cx="11430000" cy="1800225"/>
          </a:xfrm>
          <a:custGeom>
            <a:avLst/>
            <a:gdLst/>
            <a:ahLst/>
            <a:cxnLst/>
            <a:rect l="l" t="t" r="r" b="b"/>
            <a:pathLst>
              <a:path w="11430000" h="1800225">
                <a:moveTo>
                  <a:pt x="152407" y="0"/>
                </a:moveTo>
                <a:lnTo>
                  <a:pt x="11277593" y="0"/>
                </a:lnTo>
                <a:cubicBezTo>
                  <a:pt x="11361765" y="0"/>
                  <a:pt x="11430000" y="68235"/>
                  <a:pt x="11430000" y="152407"/>
                </a:cubicBezTo>
                <a:lnTo>
                  <a:pt x="11430000" y="1647818"/>
                </a:lnTo>
                <a:cubicBezTo>
                  <a:pt x="11430000" y="1731990"/>
                  <a:pt x="11361765" y="1800225"/>
                  <a:pt x="11277593" y="1800225"/>
                </a:cubicBezTo>
                <a:lnTo>
                  <a:pt x="152407" y="1800225"/>
                </a:lnTo>
                <a:cubicBezTo>
                  <a:pt x="68235" y="1800225"/>
                  <a:pt x="0" y="1731990"/>
                  <a:pt x="0" y="1647818"/>
                </a:cubicBezTo>
                <a:lnTo>
                  <a:pt x="0" y="152407"/>
                </a:lnTo>
                <a:cubicBezTo>
                  <a:pt x="0" y="68291"/>
                  <a:pt x="68291" y="0"/>
                  <a:pt x="152407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609600" y="501015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91766" y="5172075"/>
            <a:ext cx="250031" cy="285750"/>
          </a:xfrm>
          <a:custGeom>
            <a:avLst/>
            <a:gdLst/>
            <a:ahLst/>
            <a:cxnLst/>
            <a:rect l="l" t="t" r="r" b="b"/>
            <a:pathLst>
              <a:path w="250031" h="285750">
                <a:moveTo>
                  <a:pt x="71438" y="0"/>
                </a:moveTo>
                <a:cubicBezTo>
                  <a:pt x="81316" y="0"/>
                  <a:pt x="89297" y="7981"/>
                  <a:pt x="89297" y="17859"/>
                </a:cubicBezTo>
                <a:lnTo>
                  <a:pt x="89297" y="35719"/>
                </a:lnTo>
                <a:lnTo>
                  <a:pt x="160734" y="35719"/>
                </a:lnTo>
                <a:lnTo>
                  <a:pt x="160734" y="17859"/>
                </a:lnTo>
                <a:cubicBezTo>
                  <a:pt x="160734" y="7981"/>
                  <a:pt x="168715" y="0"/>
                  <a:pt x="178594" y="0"/>
                </a:cubicBezTo>
                <a:cubicBezTo>
                  <a:pt x="188472" y="0"/>
                  <a:pt x="196453" y="7981"/>
                  <a:pt x="196453" y="17859"/>
                </a:cubicBezTo>
                <a:lnTo>
                  <a:pt x="196453" y="35719"/>
                </a:lnTo>
                <a:lnTo>
                  <a:pt x="214313" y="35719"/>
                </a:lnTo>
                <a:cubicBezTo>
                  <a:pt x="234014" y="35719"/>
                  <a:pt x="250031" y="51736"/>
                  <a:pt x="250031" y="71438"/>
                </a:cubicBezTo>
                <a:lnTo>
                  <a:pt x="250031" y="232172"/>
                </a:lnTo>
                <a:cubicBezTo>
                  <a:pt x="250031" y="251873"/>
                  <a:pt x="234014" y="267891"/>
                  <a:pt x="214313" y="267891"/>
                </a:cubicBezTo>
                <a:lnTo>
                  <a:pt x="35719" y="267891"/>
                </a:lnTo>
                <a:cubicBezTo>
                  <a:pt x="16018" y="267891"/>
                  <a:pt x="0" y="251873"/>
                  <a:pt x="0" y="232172"/>
                </a:cubicBezTo>
                <a:lnTo>
                  <a:pt x="0" y="71438"/>
                </a:lnTo>
                <a:cubicBezTo>
                  <a:pt x="0" y="51736"/>
                  <a:pt x="16018" y="35719"/>
                  <a:pt x="35719" y="35719"/>
                </a:cubicBezTo>
                <a:lnTo>
                  <a:pt x="53578" y="35719"/>
                </a:lnTo>
                <a:lnTo>
                  <a:pt x="53578" y="17859"/>
                </a:lnTo>
                <a:cubicBezTo>
                  <a:pt x="53578" y="7981"/>
                  <a:pt x="61559" y="0"/>
                  <a:pt x="71438" y="0"/>
                </a:cubicBezTo>
                <a:close/>
                <a:moveTo>
                  <a:pt x="35719" y="133945"/>
                </a:moveTo>
                <a:lnTo>
                  <a:pt x="35719" y="151805"/>
                </a:lnTo>
                <a:cubicBezTo>
                  <a:pt x="35719" y="156716"/>
                  <a:pt x="39737" y="160734"/>
                  <a:pt x="44648" y="160734"/>
                </a:cubicBezTo>
                <a:lnTo>
                  <a:pt x="62508" y="160734"/>
                </a:lnTo>
                <a:cubicBezTo>
                  <a:pt x="67419" y="160734"/>
                  <a:pt x="71438" y="156716"/>
                  <a:pt x="71438" y="151805"/>
                </a:cubicBezTo>
                <a:lnTo>
                  <a:pt x="71438" y="133945"/>
                </a:lnTo>
                <a:cubicBezTo>
                  <a:pt x="71438" y="129034"/>
                  <a:pt x="67419" y="125016"/>
                  <a:pt x="62508" y="125016"/>
                </a:cubicBezTo>
                <a:lnTo>
                  <a:pt x="44648" y="125016"/>
                </a:lnTo>
                <a:cubicBezTo>
                  <a:pt x="39737" y="125016"/>
                  <a:pt x="35719" y="129034"/>
                  <a:pt x="35719" y="133945"/>
                </a:cubicBezTo>
                <a:close/>
                <a:moveTo>
                  <a:pt x="107156" y="133945"/>
                </a:moveTo>
                <a:lnTo>
                  <a:pt x="107156" y="151805"/>
                </a:lnTo>
                <a:cubicBezTo>
                  <a:pt x="107156" y="156716"/>
                  <a:pt x="111175" y="160734"/>
                  <a:pt x="116086" y="160734"/>
                </a:cubicBezTo>
                <a:lnTo>
                  <a:pt x="133945" y="160734"/>
                </a:lnTo>
                <a:cubicBezTo>
                  <a:pt x="138857" y="160734"/>
                  <a:pt x="142875" y="156716"/>
                  <a:pt x="142875" y="151805"/>
                </a:cubicBezTo>
                <a:lnTo>
                  <a:pt x="142875" y="133945"/>
                </a:lnTo>
                <a:cubicBezTo>
                  <a:pt x="142875" y="129034"/>
                  <a:pt x="138857" y="125016"/>
                  <a:pt x="133945" y="125016"/>
                </a:cubicBezTo>
                <a:lnTo>
                  <a:pt x="116086" y="125016"/>
                </a:lnTo>
                <a:cubicBezTo>
                  <a:pt x="111175" y="125016"/>
                  <a:pt x="107156" y="129034"/>
                  <a:pt x="107156" y="133945"/>
                </a:cubicBezTo>
                <a:close/>
                <a:moveTo>
                  <a:pt x="187523" y="125016"/>
                </a:moveTo>
                <a:cubicBezTo>
                  <a:pt x="182612" y="125016"/>
                  <a:pt x="178594" y="129034"/>
                  <a:pt x="178594" y="133945"/>
                </a:cubicBezTo>
                <a:lnTo>
                  <a:pt x="178594" y="151805"/>
                </a:lnTo>
                <a:cubicBezTo>
                  <a:pt x="178594" y="156716"/>
                  <a:pt x="182612" y="160734"/>
                  <a:pt x="187523" y="160734"/>
                </a:cubicBezTo>
                <a:lnTo>
                  <a:pt x="205383" y="160734"/>
                </a:lnTo>
                <a:cubicBezTo>
                  <a:pt x="210294" y="160734"/>
                  <a:pt x="214313" y="156716"/>
                  <a:pt x="214313" y="151805"/>
                </a:cubicBezTo>
                <a:lnTo>
                  <a:pt x="214313" y="133945"/>
                </a:lnTo>
                <a:cubicBezTo>
                  <a:pt x="214313" y="129034"/>
                  <a:pt x="210294" y="125016"/>
                  <a:pt x="205383" y="125016"/>
                </a:cubicBezTo>
                <a:lnTo>
                  <a:pt x="187523" y="125016"/>
                </a:lnTo>
                <a:close/>
                <a:moveTo>
                  <a:pt x="35719" y="205383"/>
                </a:moveTo>
                <a:lnTo>
                  <a:pt x="35719" y="223242"/>
                </a:lnTo>
                <a:cubicBezTo>
                  <a:pt x="35719" y="228154"/>
                  <a:pt x="39737" y="232172"/>
                  <a:pt x="44648" y="232172"/>
                </a:cubicBezTo>
                <a:lnTo>
                  <a:pt x="62508" y="232172"/>
                </a:lnTo>
                <a:cubicBezTo>
                  <a:pt x="67419" y="232172"/>
                  <a:pt x="71438" y="228154"/>
                  <a:pt x="71438" y="223242"/>
                </a:cubicBezTo>
                <a:lnTo>
                  <a:pt x="71438" y="205383"/>
                </a:lnTo>
                <a:cubicBezTo>
                  <a:pt x="71438" y="200471"/>
                  <a:pt x="67419" y="196453"/>
                  <a:pt x="62508" y="196453"/>
                </a:cubicBezTo>
                <a:lnTo>
                  <a:pt x="44648" y="196453"/>
                </a:lnTo>
                <a:cubicBezTo>
                  <a:pt x="39737" y="196453"/>
                  <a:pt x="35719" y="200471"/>
                  <a:pt x="35719" y="205383"/>
                </a:cubicBezTo>
                <a:close/>
                <a:moveTo>
                  <a:pt x="116086" y="196453"/>
                </a:moveTo>
                <a:cubicBezTo>
                  <a:pt x="111175" y="196453"/>
                  <a:pt x="107156" y="200471"/>
                  <a:pt x="107156" y="205383"/>
                </a:cubicBezTo>
                <a:lnTo>
                  <a:pt x="107156" y="223242"/>
                </a:lnTo>
                <a:cubicBezTo>
                  <a:pt x="107156" y="228154"/>
                  <a:pt x="111175" y="232172"/>
                  <a:pt x="116086" y="232172"/>
                </a:cubicBezTo>
                <a:lnTo>
                  <a:pt x="133945" y="232172"/>
                </a:lnTo>
                <a:cubicBezTo>
                  <a:pt x="138857" y="232172"/>
                  <a:pt x="142875" y="228154"/>
                  <a:pt x="142875" y="223242"/>
                </a:cubicBezTo>
                <a:lnTo>
                  <a:pt x="142875" y="205383"/>
                </a:lnTo>
                <a:cubicBezTo>
                  <a:pt x="142875" y="200471"/>
                  <a:pt x="138857" y="196453"/>
                  <a:pt x="133945" y="196453"/>
                </a:cubicBezTo>
                <a:lnTo>
                  <a:pt x="116086" y="196453"/>
                </a:lnTo>
                <a:close/>
                <a:moveTo>
                  <a:pt x="178594" y="205383"/>
                </a:moveTo>
                <a:lnTo>
                  <a:pt x="178594" y="223242"/>
                </a:lnTo>
                <a:cubicBezTo>
                  <a:pt x="178594" y="228154"/>
                  <a:pt x="182612" y="232172"/>
                  <a:pt x="187523" y="232172"/>
                </a:cubicBezTo>
                <a:lnTo>
                  <a:pt x="205383" y="232172"/>
                </a:lnTo>
                <a:cubicBezTo>
                  <a:pt x="210294" y="232172"/>
                  <a:pt x="214313" y="228154"/>
                  <a:pt x="214313" y="223242"/>
                </a:cubicBezTo>
                <a:lnTo>
                  <a:pt x="214313" y="205383"/>
                </a:lnTo>
                <a:cubicBezTo>
                  <a:pt x="214313" y="200471"/>
                  <a:pt x="210294" y="196453"/>
                  <a:pt x="205383" y="196453"/>
                </a:cubicBezTo>
                <a:lnTo>
                  <a:pt x="187523" y="196453"/>
                </a:lnTo>
                <a:cubicBezTo>
                  <a:pt x="182612" y="196453"/>
                  <a:pt x="178594" y="200471"/>
                  <a:pt x="178594" y="205383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1447800" y="5010150"/>
            <a:ext cx="10248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Припремна настава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447800" y="5429250"/>
            <a:ext cx="102203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Пријава ученика за припремну наставу за полагање пријемног испита за упис у специјализована одељења врши се у </a:t>
            </a:r>
            <a:r>
              <a:rPr lang="en-US" sz="135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педагошко-психолошкој служби гимназије или матичне основне школе</a:t>
            </a:r>
            <a:r>
              <a:rPr lang="en-US" sz="135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најкасније до </a:t>
            </a:r>
            <a:r>
              <a:rPr lang="en-US" sz="135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24. марта</a:t>
            </a:r>
            <a:r>
              <a:rPr lang="en-US" sz="135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447800" y="6100763"/>
            <a:ext cx="102108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Припремна настава се у гимназији организује за сва </a:t>
            </a:r>
            <a:r>
              <a:rPr lang="en-US" sz="1200" dirty="0" err="1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три</a:t>
            </a: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sr-Cyrl-R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смера</a:t>
            </a: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понаособ и биће реализована од краја марта до пријемних испита.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16954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1924050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07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21336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2914650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Предности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наше гимназије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4275" y="449130"/>
            <a:ext cx="374275" cy="37427"/>
          </a:xfrm>
          <a:custGeom>
            <a:avLst/>
            <a:gdLst/>
            <a:ahLst/>
            <a:cxnLst/>
            <a:rect l="l" t="t" r="r" b="b"/>
            <a:pathLst>
              <a:path w="374275" h="37427">
                <a:moveTo>
                  <a:pt x="0" y="0"/>
                </a:moveTo>
                <a:lnTo>
                  <a:pt x="374275" y="0"/>
                </a:lnTo>
                <a:lnTo>
                  <a:pt x="374275" y="37427"/>
                </a:lnTo>
                <a:lnTo>
                  <a:pt x="0" y="37427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60832" y="374275"/>
            <a:ext cx="926330" cy="1871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1" b="1" kern="0" spc="52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Предности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74275" y="673695"/>
            <a:ext cx="11611874" cy="3742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52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Зашто изабрати нашу гимназију?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74275" y="1197679"/>
            <a:ext cx="11558802" cy="1749734"/>
          </a:xfrm>
          <a:custGeom>
            <a:avLst/>
            <a:gdLst/>
            <a:ahLst/>
            <a:cxnLst/>
            <a:rect l="l" t="t" r="r" b="b"/>
            <a:pathLst>
              <a:path w="5614121" h="1749734">
                <a:moveTo>
                  <a:pt x="149707" y="0"/>
                </a:moveTo>
                <a:lnTo>
                  <a:pt x="5464414" y="0"/>
                </a:lnTo>
                <a:cubicBezTo>
                  <a:pt x="5547095" y="0"/>
                  <a:pt x="5614121" y="67026"/>
                  <a:pt x="5614121" y="149707"/>
                </a:cubicBezTo>
                <a:lnTo>
                  <a:pt x="5614121" y="1600027"/>
                </a:lnTo>
                <a:cubicBezTo>
                  <a:pt x="5614121" y="1682708"/>
                  <a:pt x="5547095" y="1749734"/>
                  <a:pt x="5464414" y="1749734"/>
                </a:cubicBezTo>
                <a:lnTo>
                  <a:pt x="149707" y="1749734"/>
                </a:lnTo>
                <a:cubicBezTo>
                  <a:pt x="67082" y="1749734"/>
                  <a:pt x="0" y="1682653"/>
                  <a:pt x="0" y="1600027"/>
                </a:cubicBezTo>
                <a:lnTo>
                  <a:pt x="0" y="149707"/>
                </a:lnTo>
                <a:cubicBezTo>
                  <a:pt x="0" y="67082"/>
                  <a:pt x="67082" y="0"/>
                  <a:pt x="149707" y="0"/>
                </a:cubicBezTo>
                <a:close/>
              </a:path>
            </a:pathLst>
          </a:custGeom>
          <a:gradFill flip="none" rotWithShape="1">
            <a:gsLst>
              <a:gs pos="0">
                <a:srgbClr val="E94560"/>
              </a:gs>
              <a:gs pos="100000">
                <a:srgbClr val="C73E54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536413" y="1300604"/>
            <a:ext cx="552055" cy="598840"/>
          </a:xfrm>
          <a:custGeom>
            <a:avLst/>
            <a:gdLst/>
            <a:ahLst/>
            <a:cxnLst/>
            <a:rect l="l" t="t" r="r" b="b"/>
            <a:pathLst>
              <a:path w="552055" h="598840">
                <a:moveTo>
                  <a:pt x="276028" y="0"/>
                </a:moveTo>
                <a:lnTo>
                  <a:pt x="276028" y="0"/>
                </a:lnTo>
                <a:cubicBezTo>
                  <a:pt x="428473" y="0"/>
                  <a:pt x="552055" y="123582"/>
                  <a:pt x="552055" y="276028"/>
                </a:cubicBezTo>
                <a:lnTo>
                  <a:pt x="552055" y="322812"/>
                </a:lnTo>
                <a:cubicBezTo>
                  <a:pt x="552055" y="475258"/>
                  <a:pt x="428473" y="598840"/>
                  <a:pt x="276028" y="598840"/>
                </a:cubicBezTo>
                <a:lnTo>
                  <a:pt x="276028" y="598840"/>
                </a:lnTo>
                <a:cubicBezTo>
                  <a:pt x="123582" y="598840"/>
                  <a:pt x="0" y="475258"/>
                  <a:pt x="0" y="322812"/>
                </a:cubicBezTo>
                <a:lnTo>
                  <a:pt x="0" y="276028"/>
                </a:lnTo>
                <a:cubicBezTo>
                  <a:pt x="0" y="123582"/>
                  <a:pt x="123582" y="0"/>
                  <a:pt x="276028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657321" y="1459671"/>
            <a:ext cx="315794" cy="280706"/>
          </a:xfrm>
          <a:custGeom>
            <a:avLst/>
            <a:gdLst/>
            <a:ahLst/>
            <a:cxnLst/>
            <a:rect l="l" t="t" r="r" b="b"/>
            <a:pathLst>
              <a:path w="315794" h="280706">
                <a:moveTo>
                  <a:pt x="26316" y="107348"/>
                </a:moveTo>
                <a:lnTo>
                  <a:pt x="141011" y="154553"/>
                </a:lnTo>
                <a:cubicBezTo>
                  <a:pt x="146384" y="156746"/>
                  <a:pt x="152086" y="157897"/>
                  <a:pt x="157897" y="157897"/>
                </a:cubicBezTo>
                <a:cubicBezTo>
                  <a:pt x="163709" y="157897"/>
                  <a:pt x="169410" y="156746"/>
                  <a:pt x="174783" y="154553"/>
                </a:cubicBezTo>
                <a:lnTo>
                  <a:pt x="307680" y="99837"/>
                </a:lnTo>
                <a:cubicBezTo>
                  <a:pt x="312614" y="97809"/>
                  <a:pt x="315794" y="93039"/>
                  <a:pt x="315794" y="87721"/>
                </a:cubicBezTo>
                <a:cubicBezTo>
                  <a:pt x="315794" y="82403"/>
                  <a:pt x="312614" y="77633"/>
                  <a:pt x="307680" y="75604"/>
                </a:cubicBezTo>
                <a:lnTo>
                  <a:pt x="174783" y="20888"/>
                </a:lnTo>
                <a:cubicBezTo>
                  <a:pt x="169410" y="18695"/>
                  <a:pt x="163709" y="17544"/>
                  <a:pt x="157897" y="17544"/>
                </a:cubicBezTo>
                <a:cubicBezTo>
                  <a:pt x="152086" y="17544"/>
                  <a:pt x="146384" y="18695"/>
                  <a:pt x="141011" y="20888"/>
                </a:cubicBezTo>
                <a:lnTo>
                  <a:pt x="8114" y="75604"/>
                </a:lnTo>
                <a:cubicBezTo>
                  <a:pt x="3180" y="77633"/>
                  <a:pt x="0" y="82403"/>
                  <a:pt x="0" y="87721"/>
                </a:cubicBezTo>
                <a:lnTo>
                  <a:pt x="0" y="250004"/>
                </a:lnTo>
                <a:cubicBezTo>
                  <a:pt x="0" y="257296"/>
                  <a:pt x="5866" y="263162"/>
                  <a:pt x="13158" y="263162"/>
                </a:cubicBezTo>
                <a:cubicBezTo>
                  <a:pt x="20450" y="263162"/>
                  <a:pt x="26316" y="257296"/>
                  <a:pt x="26316" y="250004"/>
                </a:cubicBezTo>
                <a:lnTo>
                  <a:pt x="26316" y="107348"/>
                </a:lnTo>
                <a:close/>
                <a:moveTo>
                  <a:pt x="52632" y="146658"/>
                </a:moveTo>
                <a:lnTo>
                  <a:pt x="52632" y="210530"/>
                </a:lnTo>
                <a:cubicBezTo>
                  <a:pt x="52632" y="239587"/>
                  <a:pt x="99782" y="263162"/>
                  <a:pt x="157897" y="263162"/>
                </a:cubicBezTo>
                <a:cubicBezTo>
                  <a:pt x="216012" y="263162"/>
                  <a:pt x="263162" y="239587"/>
                  <a:pt x="263162" y="210530"/>
                </a:cubicBezTo>
                <a:lnTo>
                  <a:pt x="263162" y="146603"/>
                </a:lnTo>
                <a:lnTo>
                  <a:pt x="184816" y="178895"/>
                </a:lnTo>
                <a:cubicBezTo>
                  <a:pt x="176264" y="182404"/>
                  <a:pt x="167163" y="184213"/>
                  <a:pt x="157897" y="184213"/>
                </a:cubicBezTo>
                <a:cubicBezTo>
                  <a:pt x="148632" y="184213"/>
                  <a:pt x="139531" y="182404"/>
                  <a:pt x="130978" y="178895"/>
                </a:cubicBezTo>
                <a:lnTo>
                  <a:pt x="52632" y="146603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320503" y="1175254"/>
            <a:ext cx="7860209" cy="598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chemeClr val="accent5"/>
                </a:solidFill>
                <a:highlight>
                  <a:srgbClr val="FFFF00"/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Основна предност гимназијског образовања</a:t>
            </a:r>
            <a:endParaRPr lang="en-US" sz="2000" dirty="0">
              <a:solidFill>
                <a:schemeClr val="accent5"/>
              </a:solidFill>
              <a:highlight>
                <a:srgbClr val="FFFF00"/>
              </a:highlight>
            </a:endParaRPr>
          </a:p>
        </p:txBody>
      </p:sp>
      <p:sp>
        <p:nvSpPr>
          <p:cNvPr id="9" name="Text 7"/>
          <p:cNvSpPr/>
          <p:nvPr/>
        </p:nvSpPr>
        <p:spPr>
          <a:xfrm>
            <a:off x="2102956" y="1764737"/>
            <a:ext cx="9102055" cy="905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Са дипломом гимназије (било ког смерa) </a:t>
            </a:r>
            <a:r>
              <a:rPr lang="en-US" sz="2400" b="1" dirty="0">
                <a:solidFill>
                  <a:srgbClr val="FFFFFF">
                    <a:alpha val="90000"/>
                  </a:srgbClr>
                </a:solidFill>
                <a:highlight>
                  <a:srgbClr val="FFFFFF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без допунских испита </a:t>
            </a: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можете уписати било који факултет или академију.</a:t>
            </a:r>
            <a:endParaRPr lang="en-US" sz="3200" b="1" dirty="0"/>
          </a:p>
        </p:txBody>
      </p:sp>
      <p:sp>
        <p:nvSpPr>
          <p:cNvPr id="10" name="Shape 8"/>
          <p:cNvSpPr/>
          <p:nvPr/>
        </p:nvSpPr>
        <p:spPr>
          <a:xfrm>
            <a:off x="6212961" y="5081888"/>
            <a:ext cx="5614121" cy="1609380"/>
          </a:xfrm>
          <a:custGeom>
            <a:avLst/>
            <a:gdLst/>
            <a:ahLst/>
            <a:cxnLst/>
            <a:rect l="l" t="t" r="r" b="b"/>
            <a:pathLst>
              <a:path w="5614121" h="1749734">
                <a:moveTo>
                  <a:pt x="149707" y="0"/>
                </a:moveTo>
                <a:lnTo>
                  <a:pt x="5464414" y="0"/>
                </a:lnTo>
                <a:cubicBezTo>
                  <a:pt x="5547095" y="0"/>
                  <a:pt x="5614121" y="67026"/>
                  <a:pt x="5614121" y="149707"/>
                </a:cubicBezTo>
                <a:lnTo>
                  <a:pt x="5614121" y="1600027"/>
                </a:lnTo>
                <a:cubicBezTo>
                  <a:pt x="5614121" y="1682708"/>
                  <a:pt x="5547095" y="1749734"/>
                  <a:pt x="5464414" y="1749734"/>
                </a:cubicBezTo>
                <a:lnTo>
                  <a:pt x="149707" y="1749734"/>
                </a:lnTo>
                <a:cubicBezTo>
                  <a:pt x="67082" y="1749734"/>
                  <a:pt x="0" y="1682653"/>
                  <a:pt x="0" y="1600027"/>
                </a:cubicBezTo>
                <a:lnTo>
                  <a:pt x="0" y="149707"/>
                </a:lnTo>
                <a:cubicBezTo>
                  <a:pt x="0" y="67082"/>
                  <a:pt x="67082" y="0"/>
                  <a:pt x="14970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0353" dist="93569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405216" y="5225811"/>
            <a:ext cx="523985" cy="523985"/>
          </a:xfrm>
          <a:custGeom>
            <a:avLst/>
            <a:gdLst/>
            <a:ahLst/>
            <a:cxnLst/>
            <a:rect l="l" t="t" r="r" b="b"/>
            <a:pathLst>
              <a:path w="523985" h="523985">
                <a:moveTo>
                  <a:pt x="261992" y="0"/>
                </a:moveTo>
                <a:lnTo>
                  <a:pt x="261992" y="0"/>
                </a:lnTo>
                <a:cubicBezTo>
                  <a:pt x="406590" y="0"/>
                  <a:pt x="523985" y="117395"/>
                  <a:pt x="523985" y="261992"/>
                </a:cubicBezTo>
                <a:lnTo>
                  <a:pt x="523985" y="261992"/>
                </a:lnTo>
                <a:cubicBezTo>
                  <a:pt x="523985" y="406590"/>
                  <a:pt x="406590" y="523985"/>
                  <a:pt x="261992" y="523985"/>
                </a:cubicBezTo>
                <a:lnTo>
                  <a:pt x="261992" y="523985"/>
                </a:lnTo>
                <a:cubicBezTo>
                  <a:pt x="117395" y="523985"/>
                  <a:pt x="0" y="406590"/>
                  <a:pt x="0" y="261992"/>
                </a:cubicBezTo>
                <a:lnTo>
                  <a:pt x="0" y="261992"/>
                </a:lnTo>
                <a:cubicBezTo>
                  <a:pt x="0" y="117395"/>
                  <a:pt x="117395" y="0"/>
                  <a:pt x="261992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6526855" y="5375521"/>
            <a:ext cx="280706" cy="224565"/>
          </a:xfrm>
          <a:custGeom>
            <a:avLst/>
            <a:gdLst/>
            <a:ahLst/>
            <a:cxnLst/>
            <a:rect l="l" t="t" r="r" b="b"/>
            <a:pathLst>
              <a:path w="280706" h="224565">
                <a:moveTo>
                  <a:pt x="140353" y="7018"/>
                </a:moveTo>
                <a:cubicBezTo>
                  <a:pt x="165528" y="7018"/>
                  <a:pt x="185968" y="27457"/>
                  <a:pt x="185968" y="52632"/>
                </a:cubicBezTo>
                <a:cubicBezTo>
                  <a:pt x="185968" y="77808"/>
                  <a:pt x="165528" y="98247"/>
                  <a:pt x="140353" y="98247"/>
                </a:cubicBezTo>
                <a:cubicBezTo>
                  <a:pt x="115178" y="98247"/>
                  <a:pt x="94738" y="77808"/>
                  <a:pt x="94738" y="52632"/>
                </a:cubicBezTo>
                <a:cubicBezTo>
                  <a:pt x="94738" y="27457"/>
                  <a:pt x="115178" y="7018"/>
                  <a:pt x="140353" y="7018"/>
                </a:cubicBezTo>
                <a:close/>
                <a:moveTo>
                  <a:pt x="42106" y="38597"/>
                </a:moveTo>
                <a:cubicBezTo>
                  <a:pt x="59535" y="38597"/>
                  <a:pt x="73685" y="52747"/>
                  <a:pt x="73685" y="70177"/>
                </a:cubicBezTo>
                <a:cubicBezTo>
                  <a:pt x="73685" y="87606"/>
                  <a:pt x="59535" y="101756"/>
                  <a:pt x="42106" y="101756"/>
                </a:cubicBezTo>
                <a:cubicBezTo>
                  <a:pt x="24677" y="101756"/>
                  <a:pt x="10526" y="87606"/>
                  <a:pt x="10526" y="70177"/>
                </a:cubicBezTo>
                <a:cubicBezTo>
                  <a:pt x="10526" y="52747"/>
                  <a:pt x="24677" y="38597"/>
                  <a:pt x="42106" y="38597"/>
                </a:cubicBezTo>
                <a:close/>
                <a:moveTo>
                  <a:pt x="0" y="182459"/>
                </a:moveTo>
                <a:cubicBezTo>
                  <a:pt x="0" y="151450"/>
                  <a:pt x="25132" y="126318"/>
                  <a:pt x="56141" y="126318"/>
                </a:cubicBezTo>
                <a:cubicBezTo>
                  <a:pt x="61755" y="126318"/>
                  <a:pt x="67194" y="127151"/>
                  <a:pt x="72326" y="128686"/>
                </a:cubicBezTo>
                <a:cubicBezTo>
                  <a:pt x="57896" y="144827"/>
                  <a:pt x="49124" y="166143"/>
                  <a:pt x="49124" y="189477"/>
                </a:cubicBezTo>
                <a:lnTo>
                  <a:pt x="49124" y="196494"/>
                </a:lnTo>
                <a:cubicBezTo>
                  <a:pt x="49124" y="201494"/>
                  <a:pt x="50176" y="206231"/>
                  <a:pt x="52062" y="210530"/>
                </a:cubicBezTo>
                <a:lnTo>
                  <a:pt x="14035" y="210530"/>
                </a:lnTo>
                <a:cubicBezTo>
                  <a:pt x="6272" y="210530"/>
                  <a:pt x="0" y="204258"/>
                  <a:pt x="0" y="196494"/>
                </a:cubicBezTo>
                <a:lnTo>
                  <a:pt x="0" y="182459"/>
                </a:lnTo>
                <a:close/>
                <a:moveTo>
                  <a:pt x="228644" y="210530"/>
                </a:moveTo>
                <a:cubicBezTo>
                  <a:pt x="230530" y="206231"/>
                  <a:pt x="231583" y="201494"/>
                  <a:pt x="231583" y="196494"/>
                </a:cubicBezTo>
                <a:lnTo>
                  <a:pt x="231583" y="189477"/>
                </a:lnTo>
                <a:cubicBezTo>
                  <a:pt x="231583" y="166143"/>
                  <a:pt x="222810" y="144827"/>
                  <a:pt x="208380" y="128686"/>
                </a:cubicBezTo>
                <a:cubicBezTo>
                  <a:pt x="213512" y="127151"/>
                  <a:pt x="218951" y="126318"/>
                  <a:pt x="224565" y="126318"/>
                </a:cubicBezTo>
                <a:cubicBezTo>
                  <a:pt x="255574" y="126318"/>
                  <a:pt x="280706" y="151450"/>
                  <a:pt x="280706" y="182459"/>
                </a:cubicBezTo>
                <a:lnTo>
                  <a:pt x="280706" y="196494"/>
                </a:lnTo>
                <a:cubicBezTo>
                  <a:pt x="280706" y="204258"/>
                  <a:pt x="274434" y="210530"/>
                  <a:pt x="266671" y="210530"/>
                </a:cubicBezTo>
                <a:lnTo>
                  <a:pt x="228644" y="210530"/>
                </a:lnTo>
                <a:close/>
                <a:moveTo>
                  <a:pt x="207021" y="70177"/>
                </a:moveTo>
                <a:cubicBezTo>
                  <a:pt x="207021" y="52747"/>
                  <a:pt x="221171" y="38597"/>
                  <a:pt x="238600" y="38597"/>
                </a:cubicBezTo>
                <a:cubicBezTo>
                  <a:pt x="256029" y="38597"/>
                  <a:pt x="270180" y="52747"/>
                  <a:pt x="270180" y="70177"/>
                </a:cubicBezTo>
                <a:cubicBezTo>
                  <a:pt x="270180" y="87606"/>
                  <a:pt x="256029" y="101756"/>
                  <a:pt x="238600" y="101756"/>
                </a:cubicBezTo>
                <a:cubicBezTo>
                  <a:pt x="221171" y="101756"/>
                  <a:pt x="207021" y="87606"/>
                  <a:pt x="207021" y="70177"/>
                </a:cubicBezTo>
                <a:close/>
                <a:moveTo>
                  <a:pt x="70177" y="189477"/>
                </a:moveTo>
                <a:cubicBezTo>
                  <a:pt x="70177" y="150704"/>
                  <a:pt x="101581" y="119300"/>
                  <a:pt x="140353" y="119300"/>
                </a:cubicBezTo>
                <a:cubicBezTo>
                  <a:pt x="179126" y="119300"/>
                  <a:pt x="210530" y="150704"/>
                  <a:pt x="210530" y="189477"/>
                </a:cubicBezTo>
                <a:lnTo>
                  <a:pt x="210530" y="196494"/>
                </a:lnTo>
                <a:cubicBezTo>
                  <a:pt x="210530" y="204258"/>
                  <a:pt x="204258" y="210530"/>
                  <a:pt x="196494" y="210530"/>
                </a:cubicBezTo>
                <a:lnTo>
                  <a:pt x="84212" y="210530"/>
                </a:lnTo>
                <a:cubicBezTo>
                  <a:pt x="76449" y="210530"/>
                  <a:pt x="70177" y="204258"/>
                  <a:pt x="70177" y="196494"/>
                </a:cubicBezTo>
                <a:lnTo>
                  <a:pt x="70177" y="189477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078910" y="5356807"/>
            <a:ext cx="795334" cy="261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4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Секције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05216" y="5974361"/>
            <a:ext cx="74855" cy="74855"/>
          </a:xfrm>
          <a:custGeom>
            <a:avLst/>
            <a:gdLst/>
            <a:ahLst/>
            <a:cxnLst/>
            <a:rect l="l" t="t" r="r" b="b"/>
            <a:pathLst>
              <a:path w="74855" h="74855">
                <a:moveTo>
                  <a:pt x="37427" y="0"/>
                </a:moveTo>
                <a:lnTo>
                  <a:pt x="37427" y="0"/>
                </a:lnTo>
                <a:cubicBezTo>
                  <a:pt x="58084" y="0"/>
                  <a:pt x="74855" y="16771"/>
                  <a:pt x="74855" y="37427"/>
                </a:cubicBezTo>
                <a:lnTo>
                  <a:pt x="74855" y="37427"/>
                </a:lnTo>
                <a:cubicBezTo>
                  <a:pt x="74855" y="58084"/>
                  <a:pt x="58084" y="74855"/>
                  <a:pt x="37427" y="74855"/>
                </a:cubicBezTo>
                <a:lnTo>
                  <a:pt x="37427" y="74855"/>
                </a:lnTo>
                <a:cubicBezTo>
                  <a:pt x="16771" y="74855"/>
                  <a:pt x="0" y="58084"/>
                  <a:pt x="0" y="37427"/>
                </a:cubicBezTo>
                <a:lnTo>
                  <a:pt x="0" y="37427"/>
                </a:lnTo>
                <a:cubicBezTo>
                  <a:pt x="0" y="16771"/>
                  <a:pt x="16771" y="0"/>
                  <a:pt x="37427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554926" y="5899506"/>
            <a:ext cx="692408" cy="2245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Драмска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9023092" y="5974361"/>
            <a:ext cx="74855" cy="74855"/>
          </a:xfrm>
          <a:custGeom>
            <a:avLst/>
            <a:gdLst/>
            <a:ahLst/>
            <a:cxnLst/>
            <a:rect l="l" t="t" r="r" b="b"/>
            <a:pathLst>
              <a:path w="74855" h="74855">
                <a:moveTo>
                  <a:pt x="37427" y="0"/>
                </a:moveTo>
                <a:lnTo>
                  <a:pt x="37427" y="0"/>
                </a:lnTo>
                <a:cubicBezTo>
                  <a:pt x="58084" y="0"/>
                  <a:pt x="74855" y="16771"/>
                  <a:pt x="74855" y="37427"/>
                </a:cubicBezTo>
                <a:lnTo>
                  <a:pt x="74855" y="37427"/>
                </a:lnTo>
                <a:cubicBezTo>
                  <a:pt x="74855" y="58084"/>
                  <a:pt x="58084" y="74855"/>
                  <a:pt x="37427" y="74855"/>
                </a:cubicBezTo>
                <a:lnTo>
                  <a:pt x="37427" y="74855"/>
                </a:lnTo>
                <a:cubicBezTo>
                  <a:pt x="16771" y="74855"/>
                  <a:pt x="0" y="58084"/>
                  <a:pt x="0" y="37427"/>
                </a:cubicBezTo>
                <a:lnTo>
                  <a:pt x="0" y="37427"/>
                </a:lnTo>
                <a:cubicBezTo>
                  <a:pt x="0" y="16771"/>
                  <a:pt x="16771" y="0"/>
                  <a:pt x="37427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172802" y="5899506"/>
            <a:ext cx="346204" cy="2245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Хор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6405216" y="6273780"/>
            <a:ext cx="74855" cy="74855"/>
          </a:xfrm>
          <a:custGeom>
            <a:avLst/>
            <a:gdLst/>
            <a:ahLst/>
            <a:cxnLst/>
            <a:rect l="l" t="t" r="r" b="b"/>
            <a:pathLst>
              <a:path w="74855" h="74855">
                <a:moveTo>
                  <a:pt x="37427" y="0"/>
                </a:moveTo>
                <a:lnTo>
                  <a:pt x="37427" y="0"/>
                </a:lnTo>
                <a:cubicBezTo>
                  <a:pt x="58084" y="0"/>
                  <a:pt x="74855" y="16771"/>
                  <a:pt x="74855" y="37427"/>
                </a:cubicBezTo>
                <a:lnTo>
                  <a:pt x="74855" y="37427"/>
                </a:lnTo>
                <a:cubicBezTo>
                  <a:pt x="74855" y="58084"/>
                  <a:pt x="58084" y="74855"/>
                  <a:pt x="37427" y="74855"/>
                </a:cubicBezTo>
                <a:lnTo>
                  <a:pt x="37427" y="74855"/>
                </a:lnTo>
                <a:cubicBezTo>
                  <a:pt x="16771" y="74855"/>
                  <a:pt x="0" y="58084"/>
                  <a:pt x="0" y="37427"/>
                </a:cubicBezTo>
                <a:lnTo>
                  <a:pt x="0" y="37427"/>
                </a:lnTo>
                <a:cubicBezTo>
                  <a:pt x="0" y="16771"/>
                  <a:pt x="16771" y="0"/>
                  <a:pt x="37427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6554926" y="6198925"/>
            <a:ext cx="926330" cy="2245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Новинарска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9023092" y="6273780"/>
            <a:ext cx="74855" cy="74855"/>
          </a:xfrm>
          <a:custGeom>
            <a:avLst/>
            <a:gdLst/>
            <a:ahLst/>
            <a:cxnLst/>
            <a:rect l="l" t="t" r="r" b="b"/>
            <a:pathLst>
              <a:path w="74855" h="74855">
                <a:moveTo>
                  <a:pt x="37427" y="0"/>
                </a:moveTo>
                <a:lnTo>
                  <a:pt x="37427" y="0"/>
                </a:lnTo>
                <a:cubicBezTo>
                  <a:pt x="58084" y="0"/>
                  <a:pt x="74855" y="16771"/>
                  <a:pt x="74855" y="37427"/>
                </a:cubicBezTo>
                <a:lnTo>
                  <a:pt x="74855" y="37427"/>
                </a:lnTo>
                <a:cubicBezTo>
                  <a:pt x="74855" y="58084"/>
                  <a:pt x="58084" y="74855"/>
                  <a:pt x="37427" y="74855"/>
                </a:cubicBezTo>
                <a:lnTo>
                  <a:pt x="37427" y="74855"/>
                </a:lnTo>
                <a:cubicBezTo>
                  <a:pt x="16771" y="74855"/>
                  <a:pt x="0" y="58084"/>
                  <a:pt x="0" y="37427"/>
                </a:cubicBezTo>
                <a:lnTo>
                  <a:pt x="0" y="37427"/>
                </a:lnTo>
                <a:cubicBezTo>
                  <a:pt x="0" y="16771"/>
                  <a:pt x="16771" y="0"/>
                  <a:pt x="37427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172802" y="6198925"/>
            <a:ext cx="748550" cy="2245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Спортске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74275" y="3167300"/>
            <a:ext cx="5614121" cy="1852660"/>
          </a:xfrm>
          <a:custGeom>
            <a:avLst/>
            <a:gdLst/>
            <a:ahLst/>
            <a:cxnLst/>
            <a:rect l="l" t="t" r="r" b="b"/>
            <a:pathLst>
              <a:path w="5614121" h="1852660">
                <a:moveTo>
                  <a:pt x="149713" y="0"/>
                </a:moveTo>
                <a:lnTo>
                  <a:pt x="5464408" y="0"/>
                </a:lnTo>
                <a:cubicBezTo>
                  <a:pt x="5547092" y="0"/>
                  <a:pt x="5614121" y="67029"/>
                  <a:pt x="5614121" y="149713"/>
                </a:cubicBezTo>
                <a:lnTo>
                  <a:pt x="5614121" y="1702947"/>
                </a:lnTo>
                <a:cubicBezTo>
                  <a:pt x="5614121" y="1785631"/>
                  <a:pt x="5547092" y="1852660"/>
                  <a:pt x="5464408" y="1852660"/>
                </a:cubicBezTo>
                <a:lnTo>
                  <a:pt x="149713" y="1852660"/>
                </a:lnTo>
                <a:cubicBezTo>
                  <a:pt x="67029" y="1852660"/>
                  <a:pt x="0" y="1785631"/>
                  <a:pt x="0" y="1702947"/>
                </a:cubicBezTo>
                <a:lnTo>
                  <a:pt x="0" y="149713"/>
                </a:lnTo>
                <a:cubicBezTo>
                  <a:pt x="0" y="67084"/>
                  <a:pt x="67084" y="0"/>
                  <a:pt x="14971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0353" dist="93569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598840" y="3391865"/>
            <a:ext cx="523985" cy="523985"/>
          </a:xfrm>
          <a:custGeom>
            <a:avLst/>
            <a:gdLst/>
            <a:ahLst/>
            <a:cxnLst/>
            <a:rect l="l" t="t" r="r" b="b"/>
            <a:pathLst>
              <a:path w="523985" h="523985">
                <a:moveTo>
                  <a:pt x="261992" y="0"/>
                </a:moveTo>
                <a:lnTo>
                  <a:pt x="261992" y="0"/>
                </a:lnTo>
                <a:cubicBezTo>
                  <a:pt x="406590" y="0"/>
                  <a:pt x="523985" y="117395"/>
                  <a:pt x="523985" y="261992"/>
                </a:cubicBezTo>
                <a:lnTo>
                  <a:pt x="523985" y="261992"/>
                </a:lnTo>
                <a:cubicBezTo>
                  <a:pt x="523985" y="406590"/>
                  <a:pt x="406590" y="523985"/>
                  <a:pt x="261992" y="523985"/>
                </a:cubicBezTo>
                <a:lnTo>
                  <a:pt x="261992" y="523985"/>
                </a:lnTo>
                <a:cubicBezTo>
                  <a:pt x="117395" y="523985"/>
                  <a:pt x="0" y="406590"/>
                  <a:pt x="0" y="261992"/>
                </a:cubicBezTo>
                <a:lnTo>
                  <a:pt x="0" y="261992"/>
                </a:lnTo>
                <a:cubicBezTo>
                  <a:pt x="0" y="117395"/>
                  <a:pt x="117395" y="0"/>
                  <a:pt x="261992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748550" y="3541575"/>
            <a:ext cx="224565" cy="224565"/>
          </a:xfrm>
          <a:custGeom>
            <a:avLst/>
            <a:gdLst/>
            <a:ahLst/>
            <a:cxnLst/>
            <a:rect l="l" t="t" r="r" b="b"/>
            <a:pathLst>
              <a:path w="224565" h="224565">
                <a:moveTo>
                  <a:pt x="63290" y="0"/>
                </a:moveTo>
                <a:lnTo>
                  <a:pt x="161538" y="0"/>
                </a:lnTo>
                <a:cubicBezTo>
                  <a:pt x="173161" y="0"/>
                  <a:pt x="182634" y="9562"/>
                  <a:pt x="182196" y="21141"/>
                </a:cubicBezTo>
                <a:cubicBezTo>
                  <a:pt x="182108" y="23465"/>
                  <a:pt x="182020" y="25790"/>
                  <a:pt x="181889" y="28071"/>
                </a:cubicBezTo>
                <a:lnTo>
                  <a:pt x="203643" y="28071"/>
                </a:lnTo>
                <a:cubicBezTo>
                  <a:pt x="215091" y="28071"/>
                  <a:pt x="225179" y="37544"/>
                  <a:pt x="224302" y="49913"/>
                </a:cubicBezTo>
                <a:cubicBezTo>
                  <a:pt x="221012" y="95396"/>
                  <a:pt x="197766" y="120397"/>
                  <a:pt x="172547" y="133467"/>
                </a:cubicBezTo>
                <a:cubicBezTo>
                  <a:pt x="165617" y="137064"/>
                  <a:pt x="158555" y="139739"/>
                  <a:pt x="151844" y="141713"/>
                </a:cubicBezTo>
                <a:cubicBezTo>
                  <a:pt x="142985" y="154257"/>
                  <a:pt x="133774" y="160880"/>
                  <a:pt x="126449" y="164432"/>
                </a:cubicBezTo>
                <a:lnTo>
                  <a:pt x="126449" y="196494"/>
                </a:lnTo>
                <a:lnTo>
                  <a:pt x="154520" y="196494"/>
                </a:lnTo>
                <a:cubicBezTo>
                  <a:pt x="162283" y="196494"/>
                  <a:pt x="168555" y="202766"/>
                  <a:pt x="168555" y="210530"/>
                </a:cubicBezTo>
                <a:cubicBezTo>
                  <a:pt x="168555" y="218293"/>
                  <a:pt x="162283" y="224565"/>
                  <a:pt x="154520" y="224565"/>
                </a:cubicBezTo>
                <a:lnTo>
                  <a:pt x="70308" y="224565"/>
                </a:lnTo>
                <a:cubicBezTo>
                  <a:pt x="62545" y="224565"/>
                  <a:pt x="56273" y="218293"/>
                  <a:pt x="56273" y="210530"/>
                </a:cubicBezTo>
                <a:cubicBezTo>
                  <a:pt x="56273" y="202766"/>
                  <a:pt x="62545" y="196494"/>
                  <a:pt x="70308" y="196494"/>
                </a:cubicBezTo>
                <a:lnTo>
                  <a:pt x="98379" y="196494"/>
                </a:lnTo>
                <a:lnTo>
                  <a:pt x="98379" y="164432"/>
                </a:lnTo>
                <a:cubicBezTo>
                  <a:pt x="91361" y="161055"/>
                  <a:pt x="82633" y="154783"/>
                  <a:pt x="74124" y="143248"/>
                </a:cubicBezTo>
                <a:cubicBezTo>
                  <a:pt x="66054" y="141143"/>
                  <a:pt x="57282" y="137941"/>
                  <a:pt x="48729" y="133116"/>
                </a:cubicBezTo>
                <a:cubicBezTo>
                  <a:pt x="25000" y="119826"/>
                  <a:pt x="3597" y="94782"/>
                  <a:pt x="526" y="49825"/>
                </a:cubicBezTo>
                <a:cubicBezTo>
                  <a:pt x="-307" y="37501"/>
                  <a:pt x="9737" y="28027"/>
                  <a:pt x="21185" y="28027"/>
                </a:cubicBezTo>
                <a:lnTo>
                  <a:pt x="42939" y="28027"/>
                </a:lnTo>
                <a:cubicBezTo>
                  <a:pt x="42808" y="25746"/>
                  <a:pt x="42720" y="23465"/>
                  <a:pt x="42632" y="21097"/>
                </a:cubicBezTo>
                <a:cubicBezTo>
                  <a:pt x="42194" y="9474"/>
                  <a:pt x="51667" y="-44"/>
                  <a:pt x="63290" y="-44"/>
                </a:cubicBezTo>
                <a:close/>
                <a:moveTo>
                  <a:pt x="44518" y="49124"/>
                </a:moveTo>
                <a:lnTo>
                  <a:pt x="21535" y="49124"/>
                </a:lnTo>
                <a:cubicBezTo>
                  <a:pt x="24255" y="86273"/>
                  <a:pt x="41316" y="104870"/>
                  <a:pt x="58904" y="114739"/>
                </a:cubicBezTo>
                <a:cubicBezTo>
                  <a:pt x="52589" y="98379"/>
                  <a:pt x="47369" y="77019"/>
                  <a:pt x="44518" y="49124"/>
                </a:cubicBezTo>
                <a:close/>
                <a:moveTo>
                  <a:pt x="166669" y="112633"/>
                </a:moveTo>
                <a:cubicBezTo>
                  <a:pt x="184433" y="102195"/>
                  <a:pt x="200486" y="83642"/>
                  <a:pt x="203205" y="49124"/>
                </a:cubicBezTo>
                <a:lnTo>
                  <a:pt x="180266" y="49124"/>
                </a:lnTo>
                <a:cubicBezTo>
                  <a:pt x="177547" y="75834"/>
                  <a:pt x="172634" y="96580"/>
                  <a:pt x="166669" y="112633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1272534" y="3522861"/>
            <a:ext cx="2095939" cy="261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4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Пројекти и такмичења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98840" y="4065559"/>
            <a:ext cx="5239847" cy="7298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Наши ученици редовно учествују на такмичењима из различитих области на </a:t>
            </a:r>
            <a:r>
              <a:rPr lang="en-US" sz="1179" b="1" dirty="0">
                <a:solidFill>
                  <a:srgbClr val="0F3460"/>
                </a:solidFill>
                <a:highlight>
                  <a:srgbClr val="0F34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националном и међународном нивоу </a:t>
            </a: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освајајући признања и награде.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208721" y="3167300"/>
            <a:ext cx="5614121" cy="1852660"/>
          </a:xfrm>
          <a:custGeom>
            <a:avLst/>
            <a:gdLst/>
            <a:ahLst/>
            <a:cxnLst/>
            <a:rect l="l" t="t" r="r" b="b"/>
            <a:pathLst>
              <a:path w="5614121" h="1852660">
                <a:moveTo>
                  <a:pt x="149713" y="0"/>
                </a:moveTo>
                <a:lnTo>
                  <a:pt x="5464408" y="0"/>
                </a:lnTo>
                <a:cubicBezTo>
                  <a:pt x="5547092" y="0"/>
                  <a:pt x="5614121" y="67029"/>
                  <a:pt x="5614121" y="149713"/>
                </a:cubicBezTo>
                <a:lnTo>
                  <a:pt x="5614121" y="1702947"/>
                </a:lnTo>
                <a:cubicBezTo>
                  <a:pt x="5614121" y="1785631"/>
                  <a:pt x="5547092" y="1852660"/>
                  <a:pt x="5464408" y="1852660"/>
                </a:cubicBezTo>
                <a:lnTo>
                  <a:pt x="149713" y="1852660"/>
                </a:lnTo>
                <a:cubicBezTo>
                  <a:pt x="67029" y="1852660"/>
                  <a:pt x="0" y="1785631"/>
                  <a:pt x="0" y="1702947"/>
                </a:cubicBezTo>
                <a:lnTo>
                  <a:pt x="0" y="149713"/>
                </a:lnTo>
                <a:cubicBezTo>
                  <a:pt x="0" y="67084"/>
                  <a:pt x="67084" y="0"/>
                  <a:pt x="14971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0353" dist="93569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6433286" y="3391865"/>
            <a:ext cx="523985" cy="523985"/>
          </a:xfrm>
          <a:custGeom>
            <a:avLst/>
            <a:gdLst/>
            <a:ahLst/>
            <a:cxnLst/>
            <a:rect l="l" t="t" r="r" b="b"/>
            <a:pathLst>
              <a:path w="523985" h="523985">
                <a:moveTo>
                  <a:pt x="261992" y="0"/>
                </a:moveTo>
                <a:lnTo>
                  <a:pt x="261992" y="0"/>
                </a:lnTo>
                <a:cubicBezTo>
                  <a:pt x="406590" y="0"/>
                  <a:pt x="523985" y="117395"/>
                  <a:pt x="523985" y="261992"/>
                </a:cubicBezTo>
                <a:lnTo>
                  <a:pt x="523985" y="261992"/>
                </a:lnTo>
                <a:cubicBezTo>
                  <a:pt x="523985" y="406590"/>
                  <a:pt x="406590" y="523985"/>
                  <a:pt x="261992" y="523985"/>
                </a:cubicBezTo>
                <a:lnTo>
                  <a:pt x="261992" y="523985"/>
                </a:lnTo>
                <a:cubicBezTo>
                  <a:pt x="117395" y="523985"/>
                  <a:pt x="0" y="406590"/>
                  <a:pt x="0" y="261992"/>
                </a:cubicBezTo>
                <a:lnTo>
                  <a:pt x="0" y="261992"/>
                </a:lnTo>
                <a:cubicBezTo>
                  <a:pt x="0" y="117395"/>
                  <a:pt x="117395" y="0"/>
                  <a:pt x="261992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6582996" y="3541575"/>
            <a:ext cx="224565" cy="224565"/>
          </a:xfrm>
          <a:custGeom>
            <a:avLst/>
            <a:gdLst/>
            <a:ahLst/>
            <a:cxnLst/>
            <a:rect l="l" t="t" r="r" b="b"/>
            <a:pathLst>
              <a:path w="224565" h="224565">
                <a:moveTo>
                  <a:pt x="154344" y="122809"/>
                </a:moveTo>
                <a:lnTo>
                  <a:pt x="70615" y="122809"/>
                </a:lnTo>
                <a:cubicBezTo>
                  <a:pt x="71887" y="151099"/>
                  <a:pt x="78159" y="177152"/>
                  <a:pt x="87063" y="196231"/>
                </a:cubicBezTo>
                <a:cubicBezTo>
                  <a:pt x="92063" y="206977"/>
                  <a:pt x="97458" y="214565"/>
                  <a:pt x="102458" y="219214"/>
                </a:cubicBezTo>
                <a:cubicBezTo>
                  <a:pt x="107370" y="223819"/>
                  <a:pt x="110747" y="224565"/>
                  <a:pt x="112502" y="224565"/>
                </a:cubicBezTo>
                <a:cubicBezTo>
                  <a:pt x="114256" y="224565"/>
                  <a:pt x="117633" y="223819"/>
                  <a:pt x="122546" y="219214"/>
                </a:cubicBezTo>
                <a:cubicBezTo>
                  <a:pt x="127546" y="214565"/>
                  <a:pt x="132941" y="206933"/>
                  <a:pt x="137941" y="196231"/>
                </a:cubicBezTo>
                <a:cubicBezTo>
                  <a:pt x="146844" y="177152"/>
                  <a:pt x="153116" y="151099"/>
                  <a:pt x="154388" y="122809"/>
                </a:cubicBezTo>
                <a:close/>
                <a:moveTo>
                  <a:pt x="70571" y="101756"/>
                </a:moveTo>
                <a:lnTo>
                  <a:pt x="154301" y="101756"/>
                </a:lnTo>
                <a:cubicBezTo>
                  <a:pt x="153073" y="73466"/>
                  <a:pt x="146800" y="47413"/>
                  <a:pt x="137897" y="28334"/>
                </a:cubicBezTo>
                <a:cubicBezTo>
                  <a:pt x="132897" y="17632"/>
                  <a:pt x="127502" y="10000"/>
                  <a:pt x="122502" y="5351"/>
                </a:cubicBezTo>
                <a:cubicBezTo>
                  <a:pt x="117590" y="746"/>
                  <a:pt x="114212" y="0"/>
                  <a:pt x="112458" y="0"/>
                </a:cubicBezTo>
                <a:cubicBezTo>
                  <a:pt x="110703" y="0"/>
                  <a:pt x="107326" y="746"/>
                  <a:pt x="102414" y="5351"/>
                </a:cubicBezTo>
                <a:cubicBezTo>
                  <a:pt x="97414" y="10000"/>
                  <a:pt x="92019" y="17632"/>
                  <a:pt x="87019" y="28334"/>
                </a:cubicBezTo>
                <a:cubicBezTo>
                  <a:pt x="78115" y="47413"/>
                  <a:pt x="71843" y="73466"/>
                  <a:pt x="70571" y="101756"/>
                </a:cubicBezTo>
                <a:close/>
                <a:moveTo>
                  <a:pt x="49518" y="101756"/>
                </a:moveTo>
                <a:cubicBezTo>
                  <a:pt x="51053" y="64212"/>
                  <a:pt x="60747" y="29343"/>
                  <a:pt x="74913" y="6447"/>
                </a:cubicBezTo>
                <a:cubicBezTo>
                  <a:pt x="34518" y="20746"/>
                  <a:pt x="4781" y="57545"/>
                  <a:pt x="658" y="101756"/>
                </a:cubicBezTo>
                <a:lnTo>
                  <a:pt x="49518" y="101756"/>
                </a:lnTo>
                <a:close/>
                <a:moveTo>
                  <a:pt x="658" y="122809"/>
                </a:moveTo>
                <a:cubicBezTo>
                  <a:pt x="4781" y="167020"/>
                  <a:pt x="34518" y="203819"/>
                  <a:pt x="74913" y="218117"/>
                </a:cubicBezTo>
                <a:cubicBezTo>
                  <a:pt x="60747" y="195222"/>
                  <a:pt x="51053" y="160353"/>
                  <a:pt x="49518" y="122809"/>
                </a:cubicBezTo>
                <a:lnTo>
                  <a:pt x="658" y="122809"/>
                </a:lnTo>
                <a:close/>
                <a:moveTo>
                  <a:pt x="175397" y="122809"/>
                </a:moveTo>
                <a:cubicBezTo>
                  <a:pt x="173862" y="160353"/>
                  <a:pt x="164169" y="195222"/>
                  <a:pt x="150002" y="218117"/>
                </a:cubicBezTo>
                <a:cubicBezTo>
                  <a:pt x="190398" y="203775"/>
                  <a:pt x="220135" y="167020"/>
                  <a:pt x="224258" y="122809"/>
                </a:cubicBezTo>
                <a:lnTo>
                  <a:pt x="175397" y="122809"/>
                </a:lnTo>
                <a:close/>
                <a:moveTo>
                  <a:pt x="224258" y="101756"/>
                </a:moveTo>
                <a:cubicBezTo>
                  <a:pt x="220135" y="57545"/>
                  <a:pt x="190398" y="20746"/>
                  <a:pt x="150002" y="6447"/>
                </a:cubicBezTo>
                <a:cubicBezTo>
                  <a:pt x="164169" y="29343"/>
                  <a:pt x="173862" y="64212"/>
                  <a:pt x="175397" y="101756"/>
                </a:cubicBezTo>
                <a:lnTo>
                  <a:pt x="224258" y="101756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7106980" y="3522861"/>
            <a:ext cx="2881916" cy="261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4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Међународна размена ученика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433286" y="4065559"/>
            <a:ext cx="5239847" cy="7298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Имамо успостављену сарадњу са школама из иностранства (</a:t>
            </a:r>
            <a:r>
              <a:rPr lang="en-US" sz="1179" b="1" dirty="0">
                <a:solidFill>
                  <a:srgbClr val="E94560"/>
                </a:solidFill>
                <a:highlight>
                  <a:srgbClr val="E945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Италија и Русија </a:t>
            </a: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), што омогућава ученицима да стекну практично искуство и увид у будуће каријере.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374275" y="5081888"/>
            <a:ext cx="5614121" cy="1609381"/>
          </a:xfrm>
          <a:custGeom>
            <a:avLst/>
            <a:gdLst/>
            <a:ahLst/>
            <a:cxnLst/>
            <a:rect l="l" t="t" r="r" b="b"/>
            <a:pathLst>
              <a:path w="5614121" h="1609381">
                <a:moveTo>
                  <a:pt x="149705" y="0"/>
                </a:moveTo>
                <a:lnTo>
                  <a:pt x="5464417" y="0"/>
                </a:lnTo>
                <a:cubicBezTo>
                  <a:pt x="5547041" y="0"/>
                  <a:pt x="5614121" y="67080"/>
                  <a:pt x="5614121" y="149705"/>
                </a:cubicBezTo>
                <a:lnTo>
                  <a:pt x="5614121" y="1459677"/>
                </a:lnTo>
                <a:cubicBezTo>
                  <a:pt x="5614121" y="1542356"/>
                  <a:pt x="5547096" y="1609381"/>
                  <a:pt x="5464417" y="1609381"/>
                </a:cubicBezTo>
                <a:lnTo>
                  <a:pt x="149705" y="1609381"/>
                </a:lnTo>
                <a:cubicBezTo>
                  <a:pt x="67080" y="1609381"/>
                  <a:pt x="0" y="1542301"/>
                  <a:pt x="0" y="1459677"/>
                </a:cubicBezTo>
                <a:lnTo>
                  <a:pt x="0" y="149705"/>
                </a:lnTo>
                <a:cubicBezTo>
                  <a:pt x="0" y="67080"/>
                  <a:pt x="67080" y="0"/>
                  <a:pt x="14970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0353" dist="93569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598840" y="5306453"/>
            <a:ext cx="523985" cy="523985"/>
          </a:xfrm>
          <a:custGeom>
            <a:avLst/>
            <a:gdLst/>
            <a:ahLst/>
            <a:cxnLst/>
            <a:rect l="l" t="t" r="r" b="b"/>
            <a:pathLst>
              <a:path w="523985" h="523985">
                <a:moveTo>
                  <a:pt x="261992" y="0"/>
                </a:moveTo>
                <a:lnTo>
                  <a:pt x="261992" y="0"/>
                </a:lnTo>
                <a:cubicBezTo>
                  <a:pt x="406590" y="0"/>
                  <a:pt x="523985" y="117395"/>
                  <a:pt x="523985" y="261992"/>
                </a:cubicBezTo>
                <a:lnTo>
                  <a:pt x="523985" y="261992"/>
                </a:lnTo>
                <a:cubicBezTo>
                  <a:pt x="523985" y="406590"/>
                  <a:pt x="406590" y="523985"/>
                  <a:pt x="261992" y="523985"/>
                </a:cubicBezTo>
                <a:lnTo>
                  <a:pt x="261992" y="523985"/>
                </a:lnTo>
                <a:cubicBezTo>
                  <a:pt x="117395" y="523985"/>
                  <a:pt x="0" y="406590"/>
                  <a:pt x="0" y="261992"/>
                </a:cubicBezTo>
                <a:lnTo>
                  <a:pt x="0" y="261992"/>
                </a:lnTo>
                <a:cubicBezTo>
                  <a:pt x="0" y="117395"/>
                  <a:pt x="117395" y="0"/>
                  <a:pt x="261992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748550" y="5456163"/>
            <a:ext cx="224565" cy="224565"/>
          </a:xfrm>
          <a:custGeom>
            <a:avLst/>
            <a:gdLst/>
            <a:ahLst/>
            <a:cxnLst/>
            <a:rect l="l" t="t" r="r" b="b"/>
            <a:pathLst>
              <a:path w="224565" h="224565">
                <a:moveTo>
                  <a:pt x="112282" y="0"/>
                </a:moveTo>
                <a:cubicBezTo>
                  <a:pt x="174253" y="0"/>
                  <a:pt x="224565" y="50312"/>
                  <a:pt x="224565" y="112282"/>
                </a:cubicBezTo>
                <a:cubicBezTo>
                  <a:pt x="224565" y="174253"/>
                  <a:pt x="174253" y="224565"/>
                  <a:pt x="112282" y="224565"/>
                </a:cubicBezTo>
                <a:cubicBezTo>
                  <a:pt x="50312" y="224565"/>
                  <a:pt x="0" y="174253"/>
                  <a:pt x="0" y="112282"/>
                </a:cubicBezTo>
                <a:cubicBezTo>
                  <a:pt x="0" y="50312"/>
                  <a:pt x="50312" y="0"/>
                  <a:pt x="112282" y="0"/>
                </a:cubicBezTo>
                <a:close/>
                <a:moveTo>
                  <a:pt x="101756" y="52632"/>
                </a:moveTo>
                <a:lnTo>
                  <a:pt x="101756" y="112282"/>
                </a:lnTo>
                <a:cubicBezTo>
                  <a:pt x="101756" y="115791"/>
                  <a:pt x="103510" y="119081"/>
                  <a:pt x="106449" y="121054"/>
                </a:cubicBezTo>
                <a:lnTo>
                  <a:pt x="148555" y="149125"/>
                </a:lnTo>
                <a:cubicBezTo>
                  <a:pt x="153380" y="152371"/>
                  <a:pt x="159915" y="151055"/>
                  <a:pt x="163160" y="146186"/>
                </a:cubicBezTo>
                <a:cubicBezTo>
                  <a:pt x="166406" y="141318"/>
                  <a:pt x="165090" y="134827"/>
                  <a:pt x="160222" y="131581"/>
                </a:cubicBezTo>
                <a:lnTo>
                  <a:pt x="122809" y="106668"/>
                </a:lnTo>
                <a:lnTo>
                  <a:pt x="122809" y="52632"/>
                </a:lnTo>
                <a:cubicBezTo>
                  <a:pt x="122809" y="46799"/>
                  <a:pt x="118116" y="42106"/>
                  <a:pt x="112282" y="42106"/>
                </a:cubicBezTo>
                <a:cubicBezTo>
                  <a:pt x="106449" y="42106"/>
                  <a:pt x="101756" y="46799"/>
                  <a:pt x="101756" y="52632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1272534" y="5437449"/>
            <a:ext cx="2619923" cy="261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74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Обогаћен једносменски рад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598840" y="5980147"/>
            <a:ext cx="5239847" cy="4865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79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Организују се додатни часови из разних области који су интересантни ученицима.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212407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2352675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08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256222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3343275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Секције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16954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1924050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21336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2914650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Историја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гимназије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704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Секције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76390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Драмска секција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95400"/>
            <a:ext cx="7467600" cy="5181600"/>
          </a:xfrm>
          <a:custGeom>
            <a:avLst/>
            <a:gdLst/>
            <a:ahLst/>
            <a:cxnLst/>
            <a:rect l="l" t="t" r="r" b="b"/>
            <a:pathLst>
              <a:path w="7467600" h="5181600">
                <a:moveTo>
                  <a:pt x="152391" y="0"/>
                </a:moveTo>
                <a:lnTo>
                  <a:pt x="7315209" y="0"/>
                </a:lnTo>
                <a:cubicBezTo>
                  <a:pt x="7399316" y="0"/>
                  <a:pt x="7467600" y="68284"/>
                  <a:pt x="7467600" y="152391"/>
                </a:cubicBezTo>
                <a:lnTo>
                  <a:pt x="7467600" y="5029209"/>
                </a:lnTo>
                <a:cubicBezTo>
                  <a:pt x="7467600" y="5113372"/>
                  <a:pt x="7399372" y="5181600"/>
                  <a:pt x="7315209" y="5181600"/>
                </a:cubicBezTo>
                <a:lnTo>
                  <a:pt x="152391" y="5181600"/>
                </a:lnTo>
                <a:cubicBezTo>
                  <a:pt x="68284" y="5181600"/>
                  <a:pt x="0" y="5113316"/>
                  <a:pt x="0" y="50292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85800" y="16002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73919" y="1809750"/>
            <a:ext cx="385763" cy="342900"/>
          </a:xfrm>
          <a:custGeom>
            <a:avLst/>
            <a:gdLst/>
            <a:ahLst/>
            <a:cxnLst/>
            <a:rect l="l" t="t" r="r" b="b"/>
            <a:pathLst>
              <a:path w="385763" h="342900">
                <a:moveTo>
                  <a:pt x="-3349" y="79028"/>
                </a:moveTo>
                <a:lnTo>
                  <a:pt x="15739" y="187323"/>
                </a:lnTo>
                <a:cubicBezTo>
                  <a:pt x="25115" y="240566"/>
                  <a:pt x="66839" y="282290"/>
                  <a:pt x="120082" y="291666"/>
                </a:cubicBezTo>
                <a:lnTo>
                  <a:pt x="128588" y="293139"/>
                </a:lnTo>
                <a:cubicBezTo>
                  <a:pt x="117537" y="273985"/>
                  <a:pt x="110438" y="252487"/>
                  <a:pt x="108094" y="229850"/>
                </a:cubicBezTo>
                <a:lnTo>
                  <a:pt x="91953" y="232730"/>
                </a:lnTo>
                <a:cubicBezTo>
                  <a:pt x="85457" y="233869"/>
                  <a:pt x="79363" y="228846"/>
                  <a:pt x="80635" y="222349"/>
                </a:cubicBezTo>
                <a:cubicBezTo>
                  <a:pt x="83850" y="205807"/>
                  <a:pt x="93427" y="191140"/>
                  <a:pt x="107223" y="181563"/>
                </a:cubicBezTo>
                <a:lnTo>
                  <a:pt x="107223" y="131601"/>
                </a:lnTo>
                <a:cubicBezTo>
                  <a:pt x="106286" y="132137"/>
                  <a:pt x="105214" y="132472"/>
                  <a:pt x="104076" y="132673"/>
                </a:cubicBezTo>
                <a:lnTo>
                  <a:pt x="61883" y="140107"/>
                </a:lnTo>
                <a:cubicBezTo>
                  <a:pt x="56056" y="141111"/>
                  <a:pt x="50296" y="137160"/>
                  <a:pt x="51234" y="131333"/>
                </a:cubicBezTo>
                <a:cubicBezTo>
                  <a:pt x="53310" y="118207"/>
                  <a:pt x="63557" y="107223"/>
                  <a:pt x="77420" y="104745"/>
                </a:cubicBezTo>
                <a:cubicBezTo>
                  <a:pt x="88940" y="102736"/>
                  <a:pt x="100124" y="107089"/>
                  <a:pt x="107290" y="115327"/>
                </a:cubicBezTo>
                <a:lnTo>
                  <a:pt x="107290" y="100124"/>
                </a:lnTo>
                <a:cubicBezTo>
                  <a:pt x="107290" y="85055"/>
                  <a:pt x="111911" y="65030"/>
                  <a:pt x="128922" y="50966"/>
                </a:cubicBezTo>
                <a:cubicBezTo>
                  <a:pt x="146335" y="36567"/>
                  <a:pt x="174263" y="21565"/>
                  <a:pt x="212571" y="14667"/>
                </a:cubicBezTo>
                <a:cubicBezTo>
                  <a:pt x="192145" y="3750"/>
                  <a:pt x="154774" y="-6764"/>
                  <a:pt x="102870" y="2344"/>
                </a:cubicBezTo>
                <a:cubicBezTo>
                  <a:pt x="49091" y="11854"/>
                  <a:pt x="17145" y="35897"/>
                  <a:pt x="2344" y="53310"/>
                </a:cubicBezTo>
                <a:cubicBezTo>
                  <a:pt x="-3683" y="60342"/>
                  <a:pt x="-4889" y="69986"/>
                  <a:pt x="-3282" y="79095"/>
                </a:cubicBezTo>
                <a:close/>
                <a:moveTo>
                  <a:pt x="139303" y="92891"/>
                </a:moveTo>
                <a:lnTo>
                  <a:pt x="139303" y="209959"/>
                </a:lnTo>
                <a:cubicBezTo>
                  <a:pt x="139303" y="264006"/>
                  <a:pt x="173124" y="312360"/>
                  <a:pt x="223957" y="330778"/>
                </a:cubicBezTo>
                <a:lnTo>
                  <a:pt x="242508" y="337542"/>
                </a:lnTo>
                <a:cubicBezTo>
                  <a:pt x="251951" y="340958"/>
                  <a:pt x="262332" y="340958"/>
                  <a:pt x="271775" y="337542"/>
                </a:cubicBezTo>
                <a:lnTo>
                  <a:pt x="290393" y="330845"/>
                </a:lnTo>
                <a:cubicBezTo>
                  <a:pt x="341226" y="312360"/>
                  <a:pt x="375047" y="264073"/>
                  <a:pt x="375047" y="209959"/>
                </a:cubicBezTo>
                <a:lnTo>
                  <a:pt x="375047" y="92891"/>
                </a:lnTo>
                <a:cubicBezTo>
                  <a:pt x="375047" y="88270"/>
                  <a:pt x="373640" y="83649"/>
                  <a:pt x="370359" y="80434"/>
                </a:cubicBezTo>
                <a:cubicBezTo>
                  <a:pt x="355223" y="65365"/>
                  <a:pt x="317986" y="42929"/>
                  <a:pt x="257175" y="42929"/>
                </a:cubicBezTo>
                <a:cubicBezTo>
                  <a:pt x="196364" y="42929"/>
                  <a:pt x="159127" y="65432"/>
                  <a:pt x="143991" y="80434"/>
                </a:cubicBezTo>
                <a:cubicBezTo>
                  <a:pt x="140710" y="83716"/>
                  <a:pt x="139303" y="88270"/>
                  <a:pt x="139303" y="92891"/>
                </a:cubicBezTo>
                <a:close/>
                <a:moveTo>
                  <a:pt x="183572" y="218197"/>
                </a:moveTo>
                <a:cubicBezTo>
                  <a:pt x="182634" y="213509"/>
                  <a:pt x="188260" y="210830"/>
                  <a:pt x="192078" y="213777"/>
                </a:cubicBezTo>
                <a:cubicBezTo>
                  <a:pt x="210093" y="227573"/>
                  <a:pt x="232663" y="235811"/>
                  <a:pt x="257175" y="235811"/>
                </a:cubicBezTo>
                <a:cubicBezTo>
                  <a:pt x="281687" y="235811"/>
                  <a:pt x="304190" y="227573"/>
                  <a:pt x="322272" y="213777"/>
                </a:cubicBezTo>
                <a:cubicBezTo>
                  <a:pt x="326090" y="210830"/>
                  <a:pt x="331716" y="213509"/>
                  <a:pt x="330778" y="218197"/>
                </a:cubicBezTo>
                <a:cubicBezTo>
                  <a:pt x="324014" y="252621"/>
                  <a:pt x="293608" y="278673"/>
                  <a:pt x="257175" y="278673"/>
                </a:cubicBezTo>
                <a:cubicBezTo>
                  <a:pt x="220742" y="278673"/>
                  <a:pt x="190336" y="252688"/>
                  <a:pt x="183572" y="218197"/>
                </a:cubicBezTo>
                <a:close/>
                <a:moveTo>
                  <a:pt x="183907" y="150220"/>
                </a:moveTo>
                <a:cubicBezTo>
                  <a:pt x="188327" y="137629"/>
                  <a:pt x="200248" y="128588"/>
                  <a:pt x="214313" y="128588"/>
                </a:cubicBezTo>
                <a:cubicBezTo>
                  <a:pt x="228377" y="128588"/>
                  <a:pt x="240365" y="137629"/>
                  <a:pt x="244718" y="150220"/>
                </a:cubicBezTo>
                <a:cubicBezTo>
                  <a:pt x="246660" y="155845"/>
                  <a:pt x="241704" y="160734"/>
                  <a:pt x="235744" y="160734"/>
                </a:cubicBezTo>
                <a:lnTo>
                  <a:pt x="192881" y="160734"/>
                </a:lnTo>
                <a:cubicBezTo>
                  <a:pt x="186988" y="160734"/>
                  <a:pt x="181965" y="155778"/>
                  <a:pt x="183907" y="150220"/>
                </a:cubicBezTo>
                <a:close/>
                <a:moveTo>
                  <a:pt x="321469" y="160734"/>
                </a:moveTo>
                <a:lnTo>
                  <a:pt x="278606" y="160734"/>
                </a:lnTo>
                <a:cubicBezTo>
                  <a:pt x="272713" y="160734"/>
                  <a:pt x="267690" y="155778"/>
                  <a:pt x="269632" y="150220"/>
                </a:cubicBezTo>
                <a:cubicBezTo>
                  <a:pt x="273985" y="137629"/>
                  <a:pt x="285973" y="128588"/>
                  <a:pt x="300038" y="128588"/>
                </a:cubicBezTo>
                <a:cubicBezTo>
                  <a:pt x="314102" y="128588"/>
                  <a:pt x="326090" y="137629"/>
                  <a:pt x="330443" y="150220"/>
                </a:cubicBezTo>
                <a:cubicBezTo>
                  <a:pt x="332385" y="155845"/>
                  <a:pt x="327429" y="160734"/>
                  <a:pt x="321469" y="160734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676400" y="1600200"/>
            <a:ext cx="5981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Припрема програма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676400" y="2019300"/>
            <a:ext cx="59531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Припрема програма за </a:t>
            </a:r>
            <a:r>
              <a:rPr lang="en-US" sz="1350" b="1" dirty="0">
                <a:solidFill>
                  <a:srgbClr val="E94560"/>
                </a:solidFill>
                <a:highlight>
                  <a:srgbClr val="E945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значајне догађаје и датуме </a:t>
            </a: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 школском и градском календару.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85800" y="2886075"/>
            <a:ext cx="6858000" cy="9525"/>
          </a:xfrm>
          <a:custGeom>
            <a:avLst/>
            <a:gdLst/>
            <a:ahLst/>
            <a:cxnLst/>
            <a:rect l="l" t="t" r="r" b="b"/>
            <a:pathLst>
              <a:path w="6858000" h="9525">
                <a:moveTo>
                  <a:pt x="0" y="0"/>
                </a:moveTo>
                <a:lnTo>
                  <a:pt x="6858000" y="0"/>
                </a:lnTo>
                <a:lnTo>
                  <a:pt x="685800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85800" y="3195638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873919" y="3405188"/>
            <a:ext cx="385763" cy="342900"/>
          </a:xfrm>
          <a:custGeom>
            <a:avLst/>
            <a:gdLst/>
            <a:ahLst/>
            <a:cxnLst/>
            <a:rect l="l" t="t" r="r" b="b"/>
            <a:pathLst>
              <a:path w="385763" h="342900">
                <a:moveTo>
                  <a:pt x="192881" y="42863"/>
                </a:moveTo>
                <a:cubicBezTo>
                  <a:pt x="42863" y="42863"/>
                  <a:pt x="0" y="107156"/>
                  <a:pt x="0" y="182166"/>
                </a:cubicBezTo>
                <a:cubicBezTo>
                  <a:pt x="0" y="257175"/>
                  <a:pt x="53578" y="300038"/>
                  <a:pt x="117872" y="300038"/>
                </a:cubicBezTo>
                <a:lnTo>
                  <a:pt x="123498" y="300038"/>
                </a:lnTo>
                <a:cubicBezTo>
                  <a:pt x="139705" y="300038"/>
                  <a:pt x="154573" y="290862"/>
                  <a:pt x="161806" y="276329"/>
                </a:cubicBezTo>
                <a:lnTo>
                  <a:pt x="177344" y="245321"/>
                </a:lnTo>
                <a:cubicBezTo>
                  <a:pt x="180290" y="239427"/>
                  <a:pt x="186251" y="235744"/>
                  <a:pt x="192881" y="235744"/>
                </a:cubicBezTo>
                <a:cubicBezTo>
                  <a:pt x="199512" y="235744"/>
                  <a:pt x="205472" y="239427"/>
                  <a:pt x="208419" y="245321"/>
                </a:cubicBezTo>
                <a:lnTo>
                  <a:pt x="223957" y="276329"/>
                </a:lnTo>
                <a:cubicBezTo>
                  <a:pt x="231190" y="290862"/>
                  <a:pt x="246058" y="300038"/>
                  <a:pt x="262265" y="300038"/>
                </a:cubicBezTo>
                <a:lnTo>
                  <a:pt x="267891" y="300038"/>
                </a:lnTo>
                <a:cubicBezTo>
                  <a:pt x="332184" y="300038"/>
                  <a:pt x="385763" y="257175"/>
                  <a:pt x="385763" y="182166"/>
                </a:cubicBezTo>
                <a:cubicBezTo>
                  <a:pt x="385763" y="107156"/>
                  <a:pt x="342900" y="42863"/>
                  <a:pt x="192881" y="42863"/>
                </a:cubicBezTo>
                <a:close/>
                <a:moveTo>
                  <a:pt x="64294" y="171450"/>
                </a:moveTo>
                <a:cubicBezTo>
                  <a:pt x="64294" y="147794"/>
                  <a:pt x="83500" y="128588"/>
                  <a:pt x="107156" y="128588"/>
                </a:cubicBezTo>
                <a:cubicBezTo>
                  <a:pt x="130813" y="128588"/>
                  <a:pt x="150019" y="147794"/>
                  <a:pt x="150019" y="171450"/>
                </a:cubicBezTo>
                <a:cubicBezTo>
                  <a:pt x="150019" y="195106"/>
                  <a:pt x="130813" y="214313"/>
                  <a:pt x="107156" y="214313"/>
                </a:cubicBezTo>
                <a:cubicBezTo>
                  <a:pt x="83500" y="214313"/>
                  <a:pt x="64294" y="195106"/>
                  <a:pt x="64294" y="171450"/>
                </a:cubicBezTo>
                <a:close/>
                <a:moveTo>
                  <a:pt x="278606" y="128588"/>
                </a:moveTo>
                <a:cubicBezTo>
                  <a:pt x="302263" y="128588"/>
                  <a:pt x="321469" y="147794"/>
                  <a:pt x="321469" y="171450"/>
                </a:cubicBezTo>
                <a:cubicBezTo>
                  <a:pt x="321469" y="195106"/>
                  <a:pt x="302263" y="214313"/>
                  <a:pt x="278606" y="214313"/>
                </a:cubicBezTo>
                <a:cubicBezTo>
                  <a:pt x="254950" y="214313"/>
                  <a:pt x="235744" y="195106"/>
                  <a:pt x="235744" y="171450"/>
                </a:cubicBezTo>
                <a:cubicBezTo>
                  <a:pt x="235744" y="147794"/>
                  <a:pt x="254950" y="128588"/>
                  <a:pt x="278606" y="128588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676400" y="3195638"/>
            <a:ext cx="5981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Припрема позоришних представа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676400" y="3614738"/>
            <a:ext cx="59531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Ученици се баве глумом, режијом, сценографијом и костимографијом, стварајући </a:t>
            </a:r>
            <a:r>
              <a:rPr lang="en-US" sz="1350" b="1" dirty="0">
                <a:solidFill>
                  <a:srgbClr val="0F3460"/>
                </a:solidFill>
                <a:highlight>
                  <a:srgbClr val="0F34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уникатна позоришна остварења </a:t>
            </a: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6F96323-DE68-244D-2816-AE9B2686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328" y="2792942"/>
            <a:ext cx="2768753" cy="391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7847226-7548-0F02-DB5C-290E3CD9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50" y="148166"/>
            <a:ext cx="3581400" cy="2533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704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Секције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Хор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95400"/>
            <a:ext cx="7467600" cy="5181600"/>
          </a:xfrm>
          <a:custGeom>
            <a:avLst/>
            <a:gdLst/>
            <a:ahLst/>
            <a:cxnLst/>
            <a:rect l="l" t="t" r="r" b="b"/>
            <a:pathLst>
              <a:path w="7467600" h="5181600">
                <a:moveTo>
                  <a:pt x="152391" y="0"/>
                </a:moveTo>
                <a:lnTo>
                  <a:pt x="7315209" y="0"/>
                </a:lnTo>
                <a:cubicBezTo>
                  <a:pt x="7399316" y="0"/>
                  <a:pt x="7467600" y="68284"/>
                  <a:pt x="7467600" y="152391"/>
                </a:cubicBezTo>
                <a:lnTo>
                  <a:pt x="7467600" y="5029209"/>
                </a:lnTo>
                <a:cubicBezTo>
                  <a:pt x="7467600" y="5113372"/>
                  <a:pt x="7399372" y="5181600"/>
                  <a:pt x="7315209" y="5181600"/>
                </a:cubicBezTo>
                <a:lnTo>
                  <a:pt x="152391" y="5181600"/>
                </a:lnTo>
                <a:cubicBezTo>
                  <a:pt x="68284" y="5181600"/>
                  <a:pt x="0" y="5113316"/>
                  <a:pt x="0" y="50292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85800" y="235743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914400" y="25860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17909" y="6251"/>
                </a:moveTo>
                <a:cubicBezTo>
                  <a:pt x="424696" y="11698"/>
                  <a:pt x="428625" y="19913"/>
                  <a:pt x="428625" y="28575"/>
                </a:cubicBezTo>
                <a:lnTo>
                  <a:pt x="428625" y="300038"/>
                </a:lnTo>
                <a:cubicBezTo>
                  <a:pt x="428625" y="339507"/>
                  <a:pt x="390227" y="371475"/>
                  <a:pt x="342900" y="371475"/>
                </a:cubicBezTo>
                <a:cubicBezTo>
                  <a:pt x="295573" y="371475"/>
                  <a:pt x="257175" y="339507"/>
                  <a:pt x="257175" y="300038"/>
                </a:cubicBezTo>
                <a:cubicBezTo>
                  <a:pt x="257175" y="260568"/>
                  <a:pt x="295573" y="228600"/>
                  <a:pt x="342900" y="228600"/>
                </a:cubicBezTo>
                <a:cubicBezTo>
                  <a:pt x="352901" y="228600"/>
                  <a:pt x="362545" y="230029"/>
                  <a:pt x="371475" y="232708"/>
                </a:cubicBezTo>
                <a:lnTo>
                  <a:pt x="371475" y="128498"/>
                </a:lnTo>
                <a:lnTo>
                  <a:pt x="171450" y="172968"/>
                </a:lnTo>
                <a:lnTo>
                  <a:pt x="171450" y="357188"/>
                </a:lnTo>
                <a:cubicBezTo>
                  <a:pt x="171450" y="396657"/>
                  <a:pt x="133052" y="428625"/>
                  <a:pt x="85725" y="428625"/>
                </a:cubicBezTo>
                <a:cubicBezTo>
                  <a:pt x="38398" y="428625"/>
                  <a:pt x="0" y="396657"/>
                  <a:pt x="0" y="357188"/>
                </a:cubicBezTo>
                <a:cubicBezTo>
                  <a:pt x="0" y="317718"/>
                  <a:pt x="38398" y="285750"/>
                  <a:pt x="85725" y="285750"/>
                </a:cubicBezTo>
                <a:cubicBezTo>
                  <a:pt x="95726" y="285750"/>
                  <a:pt x="105370" y="287179"/>
                  <a:pt x="114300" y="289858"/>
                </a:cubicBezTo>
                <a:lnTo>
                  <a:pt x="114300" y="85725"/>
                </a:lnTo>
                <a:cubicBezTo>
                  <a:pt x="114300" y="72330"/>
                  <a:pt x="123587" y="60722"/>
                  <a:pt x="136714" y="57864"/>
                </a:cubicBezTo>
                <a:lnTo>
                  <a:pt x="393889" y="714"/>
                </a:lnTo>
                <a:cubicBezTo>
                  <a:pt x="402372" y="-1161"/>
                  <a:pt x="411212" y="893"/>
                  <a:pt x="417999" y="634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828800" y="2643188"/>
            <a:ext cx="32004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Музичка секција - Хор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85800" y="3500438"/>
            <a:ext cx="695325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Хор наше гимназије окупља ученике који воле певање и музику. Кроз рад у хору ученици развијају: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85800" y="43481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00113" y="4481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228725" y="4462463"/>
            <a:ext cx="1666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Музичке способности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191000" y="43481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4405313" y="4481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733925" y="4462463"/>
            <a:ext cx="91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Тимски рад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85800" y="49577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900113" y="50911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228725" y="5072063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Сценску поставку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191000" y="49577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4405313" y="50911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733925" y="5072063"/>
            <a:ext cx="1209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Културно благо</a:t>
            </a:r>
            <a:endParaRPr lang="en-US" sz="1600" dirty="0"/>
          </a:p>
        </p:txBody>
      </p:sp>
      <p:pic>
        <p:nvPicPr>
          <p:cNvPr id="22" name="Image 0" descr="https://kimi-img.moonshot.cn/pub/slides/okc/ztisdeerflaga/mnt/okcomputer/output/images/slide13_img4.png"/>
          <p:cNvPicPr>
            <a:picLocks noChangeAspect="1"/>
          </p:cNvPicPr>
          <p:nvPr/>
        </p:nvPicPr>
        <p:blipFill>
          <a:blip r:embed="rId3"/>
          <a:srcRect t="17835" b="17835"/>
          <a:stretch/>
        </p:blipFill>
        <p:spPr>
          <a:xfrm>
            <a:off x="8153400" y="1295400"/>
            <a:ext cx="36576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 1" descr="https://kimi-img.moonshot.cn/pub/slides/okc/ztisdeerflaga/mnt/okcomputer/output/images/slide13_img5.png"/>
          <p:cNvPicPr>
            <a:picLocks noChangeAspect="1"/>
          </p:cNvPicPr>
          <p:nvPr/>
        </p:nvPicPr>
        <p:blipFill>
          <a:blip r:embed="rId4"/>
          <a:srcRect t="16667" b="16667"/>
          <a:stretch/>
        </p:blipFill>
        <p:spPr>
          <a:xfrm>
            <a:off x="8153400" y="4648200"/>
            <a:ext cx="36576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704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Секције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Новинарска секција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95400"/>
            <a:ext cx="7467600" cy="5181600"/>
          </a:xfrm>
          <a:custGeom>
            <a:avLst/>
            <a:gdLst/>
            <a:ahLst/>
            <a:cxnLst/>
            <a:rect l="l" t="t" r="r" b="b"/>
            <a:pathLst>
              <a:path w="7467600" h="5181600">
                <a:moveTo>
                  <a:pt x="152391" y="0"/>
                </a:moveTo>
                <a:lnTo>
                  <a:pt x="7315209" y="0"/>
                </a:lnTo>
                <a:cubicBezTo>
                  <a:pt x="7399316" y="0"/>
                  <a:pt x="7467600" y="68284"/>
                  <a:pt x="7467600" y="152391"/>
                </a:cubicBezTo>
                <a:lnTo>
                  <a:pt x="7467600" y="5029209"/>
                </a:lnTo>
                <a:cubicBezTo>
                  <a:pt x="7467600" y="5113372"/>
                  <a:pt x="7399372" y="5181600"/>
                  <a:pt x="7315209" y="5181600"/>
                </a:cubicBezTo>
                <a:lnTo>
                  <a:pt x="152391" y="5181600"/>
                </a:lnTo>
                <a:cubicBezTo>
                  <a:pt x="68284" y="5181600"/>
                  <a:pt x="0" y="5113316"/>
                  <a:pt x="0" y="50292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85800" y="235743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914400" y="258603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371475"/>
                </a:moveTo>
                <a:lnTo>
                  <a:pt x="0" y="107156"/>
                </a:lnTo>
                <a:cubicBezTo>
                  <a:pt x="0" y="95280"/>
                  <a:pt x="9555" y="85725"/>
                  <a:pt x="21431" y="85725"/>
                </a:cubicBezTo>
                <a:cubicBezTo>
                  <a:pt x="33308" y="85725"/>
                  <a:pt x="42863" y="95280"/>
                  <a:pt x="42863" y="107156"/>
                </a:cubicBezTo>
                <a:lnTo>
                  <a:pt x="42863" y="364331"/>
                </a:lnTo>
                <a:cubicBezTo>
                  <a:pt x="42863" y="376208"/>
                  <a:pt x="52417" y="385763"/>
                  <a:pt x="64294" y="385763"/>
                </a:cubicBezTo>
                <a:cubicBezTo>
                  <a:pt x="76170" y="385763"/>
                  <a:pt x="85725" y="376208"/>
                  <a:pt x="85725" y="364331"/>
                </a:cubicBezTo>
                <a:lnTo>
                  <a:pt x="85725" y="85725"/>
                </a:lnTo>
                <a:cubicBezTo>
                  <a:pt x="85725" y="54203"/>
                  <a:pt x="111353" y="28575"/>
                  <a:pt x="142875" y="28575"/>
                </a:cubicBezTo>
                <a:lnTo>
                  <a:pt x="400050" y="28575"/>
                </a:lnTo>
                <a:cubicBezTo>
                  <a:pt x="431572" y="28575"/>
                  <a:pt x="457200" y="54203"/>
                  <a:pt x="457200" y="85725"/>
                </a:cubicBezTo>
                <a:lnTo>
                  <a:pt x="457200" y="371475"/>
                </a:lnTo>
                <a:cubicBezTo>
                  <a:pt x="457200" y="402997"/>
                  <a:pt x="431572" y="428625"/>
                  <a:pt x="400050" y="428625"/>
                </a:cubicBezTo>
                <a:lnTo>
                  <a:pt x="57150" y="428625"/>
                </a:lnTo>
                <a:cubicBezTo>
                  <a:pt x="25628" y="428625"/>
                  <a:pt x="0" y="402997"/>
                  <a:pt x="0" y="371475"/>
                </a:cubicBezTo>
                <a:close/>
                <a:moveTo>
                  <a:pt x="142875" y="114300"/>
                </a:moveTo>
                <a:lnTo>
                  <a:pt x="142875" y="171450"/>
                </a:lnTo>
                <a:cubicBezTo>
                  <a:pt x="142875" y="187256"/>
                  <a:pt x="155644" y="200025"/>
                  <a:pt x="171450" y="200025"/>
                </a:cubicBezTo>
                <a:lnTo>
                  <a:pt x="228600" y="200025"/>
                </a:lnTo>
                <a:cubicBezTo>
                  <a:pt x="244406" y="200025"/>
                  <a:pt x="257175" y="187256"/>
                  <a:pt x="257175" y="171450"/>
                </a:cubicBezTo>
                <a:lnTo>
                  <a:pt x="257175" y="114300"/>
                </a:lnTo>
                <a:cubicBezTo>
                  <a:pt x="257175" y="98494"/>
                  <a:pt x="244406" y="85725"/>
                  <a:pt x="228600" y="85725"/>
                </a:cubicBezTo>
                <a:lnTo>
                  <a:pt x="171450" y="85725"/>
                </a:lnTo>
                <a:cubicBezTo>
                  <a:pt x="155644" y="85725"/>
                  <a:pt x="142875" y="98494"/>
                  <a:pt x="142875" y="114300"/>
                </a:cubicBezTo>
                <a:close/>
                <a:moveTo>
                  <a:pt x="164306" y="328613"/>
                </a:moveTo>
                <a:cubicBezTo>
                  <a:pt x="152430" y="328613"/>
                  <a:pt x="142875" y="338167"/>
                  <a:pt x="142875" y="350044"/>
                </a:cubicBezTo>
                <a:cubicBezTo>
                  <a:pt x="142875" y="361920"/>
                  <a:pt x="152430" y="371475"/>
                  <a:pt x="164306" y="371475"/>
                </a:cubicBezTo>
                <a:lnTo>
                  <a:pt x="378619" y="371475"/>
                </a:lnTo>
                <a:cubicBezTo>
                  <a:pt x="390495" y="371475"/>
                  <a:pt x="400050" y="361920"/>
                  <a:pt x="400050" y="350044"/>
                </a:cubicBezTo>
                <a:cubicBezTo>
                  <a:pt x="400050" y="338167"/>
                  <a:pt x="390495" y="328613"/>
                  <a:pt x="378619" y="328613"/>
                </a:cubicBezTo>
                <a:lnTo>
                  <a:pt x="164306" y="328613"/>
                </a:lnTo>
                <a:close/>
                <a:moveTo>
                  <a:pt x="142875" y="264319"/>
                </a:moveTo>
                <a:cubicBezTo>
                  <a:pt x="142875" y="276195"/>
                  <a:pt x="152430" y="285750"/>
                  <a:pt x="164306" y="285750"/>
                </a:cubicBezTo>
                <a:lnTo>
                  <a:pt x="378619" y="285750"/>
                </a:lnTo>
                <a:cubicBezTo>
                  <a:pt x="390495" y="285750"/>
                  <a:pt x="400050" y="276195"/>
                  <a:pt x="400050" y="264319"/>
                </a:cubicBezTo>
                <a:cubicBezTo>
                  <a:pt x="400050" y="252442"/>
                  <a:pt x="390495" y="242888"/>
                  <a:pt x="378619" y="242888"/>
                </a:cubicBezTo>
                <a:lnTo>
                  <a:pt x="164306" y="242888"/>
                </a:lnTo>
                <a:cubicBezTo>
                  <a:pt x="152430" y="242888"/>
                  <a:pt x="142875" y="252442"/>
                  <a:pt x="142875" y="264319"/>
                </a:cubicBezTo>
                <a:close/>
                <a:moveTo>
                  <a:pt x="321469" y="157163"/>
                </a:moveTo>
                <a:cubicBezTo>
                  <a:pt x="309592" y="157163"/>
                  <a:pt x="300038" y="166717"/>
                  <a:pt x="300038" y="178594"/>
                </a:cubicBezTo>
                <a:cubicBezTo>
                  <a:pt x="300038" y="190470"/>
                  <a:pt x="309592" y="200025"/>
                  <a:pt x="321469" y="200025"/>
                </a:cubicBezTo>
                <a:lnTo>
                  <a:pt x="378619" y="200025"/>
                </a:lnTo>
                <a:cubicBezTo>
                  <a:pt x="390495" y="200025"/>
                  <a:pt x="400050" y="190470"/>
                  <a:pt x="400050" y="178594"/>
                </a:cubicBezTo>
                <a:cubicBezTo>
                  <a:pt x="400050" y="166717"/>
                  <a:pt x="390495" y="157163"/>
                  <a:pt x="378619" y="157163"/>
                </a:cubicBezTo>
                <a:lnTo>
                  <a:pt x="321469" y="157163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828800" y="2643188"/>
            <a:ext cx="28670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Новинарска секција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85800" y="3500438"/>
            <a:ext cx="695325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Новинарска секција развија вештине писања и извештавања код ученика. Кроз рад у секцији ученици уче: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85800" y="43481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00113" y="4481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228725" y="4462463"/>
            <a:ext cx="1276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Писање чланака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191000" y="43481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4405313" y="4481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733925" y="4462463"/>
            <a:ext cx="1190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Интервјуисање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85800" y="49577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900113" y="50911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228725" y="5072063"/>
            <a:ext cx="1438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Истраживачки рад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191000" y="49577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4405313" y="50911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733925" y="5072063"/>
            <a:ext cx="1562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Медијску писменост</a:t>
            </a:r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F59A7E3-E0B4-6B77-A041-C12B2A4A5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968014"/>
            <a:ext cx="4010387" cy="2837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704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Секције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Спортска секција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95400"/>
            <a:ext cx="7467600" cy="5181600"/>
          </a:xfrm>
          <a:custGeom>
            <a:avLst/>
            <a:gdLst/>
            <a:ahLst/>
            <a:cxnLst/>
            <a:rect l="l" t="t" r="r" b="b"/>
            <a:pathLst>
              <a:path w="7467600" h="5181600">
                <a:moveTo>
                  <a:pt x="152391" y="0"/>
                </a:moveTo>
                <a:lnTo>
                  <a:pt x="7315209" y="0"/>
                </a:lnTo>
                <a:cubicBezTo>
                  <a:pt x="7399316" y="0"/>
                  <a:pt x="7467600" y="68284"/>
                  <a:pt x="7467600" y="152391"/>
                </a:cubicBezTo>
                <a:lnTo>
                  <a:pt x="7467600" y="5029209"/>
                </a:lnTo>
                <a:cubicBezTo>
                  <a:pt x="7467600" y="5113372"/>
                  <a:pt x="7399372" y="5181600"/>
                  <a:pt x="7315209" y="5181600"/>
                </a:cubicBezTo>
                <a:lnTo>
                  <a:pt x="152391" y="5181600"/>
                </a:lnTo>
                <a:cubicBezTo>
                  <a:pt x="68284" y="5181600"/>
                  <a:pt x="0" y="5113316"/>
                  <a:pt x="0" y="50292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85800" y="235743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942975" y="2586038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29046" y="-28575"/>
                </a:moveTo>
                <a:cubicBezTo>
                  <a:pt x="256646" y="-28575"/>
                  <a:pt x="279053" y="-6168"/>
                  <a:pt x="279053" y="21431"/>
                </a:cubicBezTo>
                <a:cubicBezTo>
                  <a:pt x="279053" y="49030"/>
                  <a:pt x="256646" y="71438"/>
                  <a:pt x="229046" y="71438"/>
                </a:cubicBezTo>
                <a:cubicBezTo>
                  <a:pt x="201447" y="71438"/>
                  <a:pt x="179040" y="49030"/>
                  <a:pt x="179040" y="21431"/>
                </a:cubicBezTo>
                <a:cubicBezTo>
                  <a:pt x="179040" y="-6168"/>
                  <a:pt x="201447" y="-28575"/>
                  <a:pt x="229046" y="-28575"/>
                </a:cubicBezTo>
                <a:close/>
                <a:moveTo>
                  <a:pt x="110371" y="157163"/>
                </a:moveTo>
                <a:cubicBezTo>
                  <a:pt x="107424" y="157163"/>
                  <a:pt x="104835" y="158948"/>
                  <a:pt x="103763" y="161627"/>
                </a:cubicBezTo>
                <a:lnTo>
                  <a:pt x="84118" y="210651"/>
                </a:lnTo>
                <a:cubicBezTo>
                  <a:pt x="78224" y="225296"/>
                  <a:pt x="61615" y="232440"/>
                  <a:pt x="46970" y="226546"/>
                </a:cubicBezTo>
                <a:cubicBezTo>
                  <a:pt x="32325" y="220653"/>
                  <a:pt x="25182" y="204043"/>
                  <a:pt x="31075" y="189399"/>
                </a:cubicBezTo>
                <a:lnTo>
                  <a:pt x="50631" y="140375"/>
                </a:lnTo>
                <a:cubicBezTo>
                  <a:pt x="60454" y="115997"/>
                  <a:pt x="84028" y="100013"/>
                  <a:pt x="110371" y="100013"/>
                </a:cubicBezTo>
                <a:lnTo>
                  <a:pt x="197257" y="100013"/>
                </a:lnTo>
                <a:cubicBezTo>
                  <a:pt x="222706" y="100013"/>
                  <a:pt x="246191" y="113496"/>
                  <a:pt x="258961" y="135463"/>
                </a:cubicBezTo>
                <a:lnTo>
                  <a:pt x="288250" y="185738"/>
                </a:lnTo>
                <a:lnTo>
                  <a:pt x="343257" y="185738"/>
                </a:lnTo>
                <a:cubicBezTo>
                  <a:pt x="359063" y="185738"/>
                  <a:pt x="371832" y="198507"/>
                  <a:pt x="371832" y="214313"/>
                </a:cubicBezTo>
                <a:cubicBezTo>
                  <a:pt x="371832" y="230118"/>
                  <a:pt x="359063" y="242888"/>
                  <a:pt x="343257" y="242888"/>
                </a:cubicBezTo>
                <a:lnTo>
                  <a:pt x="288250" y="242888"/>
                </a:lnTo>
                <a:cubicBezTo>
                  <a:pt x="267891" y="242888"/>
                  <a:pt x="249138" y="232083"/>
                  <a:pt x="238869" y="214491"/>
                </a:cubicBezTo>
                <a:lnTo>
                  <a:pt x="229939" y="199221"/>
                </a:lnTo>
                <a:lnTo>
                  <a:pt x="211455" y="262086"/>
                </a:lnTo>
                <a:lnTo>
                  <a:pt x="278785" y="282267"/>
                </a:lnTo>
                <a:cubicBezTo>
                  <a:pt x="303520" y="289679"/>
                  <a:pt x="316111" y="317093"/>
                  <a:pt x="305663" y="340757"/>
                </a:cubicBezTo>
                <a:lnTo>
                  <a:pt x="255121" y="454521"/>
                </a:lnTo>
                <a:cubicBezTo>
                  <a:pt x="248692" y="468987"/>
                  <a:pt x="231815" y="475417"/>
                  <a:pt x="217438" y="468987"/>
                </a:cubicBezTo>
                <a:cubicBezTo>
                  <a:pt x="203061" y="462558"/>
                  <a:pt x="196542" y="445681"/>
                  <a:pt x="202972" y="431304"/>
                </a:cubicBezTo>
                <a:lnTo>
                  <a:pt x="246906" y="332363"/>
                </a:lnTo>
                <a:lnTo>
                  <a:pt x="161270" y="306645"/>
                </a:lnTo>
                <a:cubicBezTo>
                  <a:pt x="132070" y="297894"/>
                  <a:pt x="114836" y="267623"/>
                  <a:pt x="122247" y="238065"/>
                </a:cubicBezTo>
                <a:lnTo>
                  <a:pt x="142518" y="157163"/>
                </a:lnTo>
                <a:lnTo>
                  <a:pt x="110460" y="157163"/>
                </a:lnTo>
                <a:close/>
                <a:moveTo>
                  <a:pt x="103227" y="318790"/>
                </a:moveTo>
                <a:cubicBezTo>
                  <a:pt x="115104" y="332095"/>
                  <a:pt x="130641" y="342275"/>
                  <a:pt x="148947" y="347722"/>
                </a:cubicBezTo>
                <a:lnTo>
                  <a:pt x="153144" y="348972"/>
                </a:lnTo>
                <a:lnTo>
                  <a:pt x="146983" y="366206"/>
                </a:lnTo>
                <a:cubicBezTo>
                  <a:pt x="141803" y="380762"/>
                  <a:pt x="132695" y="393710"/>
                  <a:pt x="120819" y="403533"/>
                </a:cubicBezTo>
                <a:lnTo>
                  <a:pt x="47238" y="464165"/>
                </a:lnTo>
                <a:cubicBezTo>
                  <a:pt x="35094" y="474166"/>
                  <a:pt x="17056" y="472470"/>
                  <a:pt x="7054" y="460325"/>
                </a:cubicBezTo>
                <a:cubicBezTo>
                  <a:pt x="-2947" y="448181"/>
                  <a:pt x="-1250" y="430143"/>
                  <a:pt x="10894" y="420142"/>
                </a:cubicBezTo>
                <a:lnTo>
                  <a:pt x="84475" y="359509"/>
                </a:lnTo>
                <a:cubicBezTo>
                  <a:pt x="88493" y="356205"/>
                  <a:pt x="91440" y="351919"/>
                  <a:pt x="93226" y="347097"/>
                </a:cubicBezTo>
                <a:lnTo>
                  <a:pt x="103227" y="31879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828800" y="2643188"/>
            <a:ext cx="25241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Спортска секција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85800" y="3500438"/>
            <a:ext cx="695325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5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Спортска секција окупља ученике који воле спорт и физичку активност. Кроз рад у секцији ученици развијају: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85800" y="43481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00113" y="4481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228725" y="4462463"/>
            <a:ext cx="1514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Физичку спремност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191000" y="43481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4405313" y="4481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733925" y="4462463"/>
            <a:ext cx="89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Тимски дух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85800" y="49577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900113" y="50911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228725" y="5072063"/>
            <a:ext cx="1304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Такмичарски дух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191000" y="4957763"/>
            <a:ext cx="3352800" cy="457200"/>
          </a:xfrm>
          <a:custGeom>
            <a:avLst/>
            <a:gdLst/>
            <a:ahLst/>
            <a:cxnLst/>
            <a:rect l="l" t="t" r="r" b="b"/>
            <a:pathLst>
              <a:path w="3352800" h="457200">
                <a:moveTo>
                  <a:pt x="76202" y="0"/>
                </a:moveTo>
                <a:lnTo>
                  <a:pt x="3276598" y="0"/>
                </a:lnTo>
                <a:cubicBezTo>
                  <a:pt x="3318683" y="0"/>
                  <a:pt x="3352800" y="34117"/>
                  <a:pt x="3352800" y="76202"/>
                </a:cubicBezTo>
                <a:lnTo>
                  <a:pt x="3352800" y="380998"/>
                </a:lnTo>
                <a:cubicBezTo>
                  <a:pt x="3352800" y="423083"/>
                  <a:pt x="3318683" y="457200"/>
                  <a:pt x="32765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8F9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4405313" y="50911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733925" y="5072063"/>
            <a:ext cx="1809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Здраве животне навике</a:t>
            </a:r>
            <a:endParaRPr lang="en-US" sz="1600" dirty="0"/>
          </a:p>
        </p:txBody>
      </p:sp>
      <p:pic>
        <p:nvPicPr>
          <p:cNvPr id="22" name="Image 0" descr="https://kimi-img.moonshot.cn/pub/slides/okc/ztisdeerflaga/mnt/okcomputer/output/images/slide14_img1.png"/>
          <p:cNvPicPr>
            <a:picLocks noChangeAspect="1"/>
          </p:cNvPicPr>
          <p:nvPr/>
        </p:nvPicPr>
        <p:blipFill>
          <a:blip r:embed="rId3"/>
          <a:srcRect t="17969" b="17969"/>
          <a:stretch/>
        </p:blipFill>
        <p:spPr>
          <a:xfrm>
            <a:off x="8241506" y="528109"/>
            <a:ext cx="36576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 1" descr="https://kimi-img.moonshot.cn/pub/slides/okc/ztisdeerflaga/mnt/okcomputer/output/images/slide14_img3.png"/>
          <p:cNvPicPr>
            <a:picLocks noChangeAspect="1"/>
          </p:cNvPicPr>
          <p:nvPr/>
        </p:nvPicPr>
        <p:blipFill>
          <a:blip r:embed="rId4"/>
          <a:srcRect t="16667" b="16667"/>
          <a:stretch/>
        </p:blipFill>
        <p:spPr>
          <a:xfrm>
            <a:off x="8158162" y="4151313"/>
            <a:ext cx="3824288" cy="187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ztisdeerflaga/mnt/okcomputer/output/images/slide15_img0.jpg"/>
          <p:cNvPicPr>
            <a:picLocks noChangeAspect="1"/>
          </p:cNvPicPr>
          <p:nvPr/>
        </p:nvPicPr>
        <p:blipFill>
          <a:blip r:embed="rId3">
            <a:alphaModFix amt="30000"/>
          </a:blip>
          <a:srcRect t="7770" b="7770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>
                  <a:alpha val="95000"/>
                </a:srgbClr>
              </a:gs>
              <a:gs pos="50000">
                <a:srgbClr val="16213E">
                  <a:alpha val="90000"/>
                </a:srgbClr>
              </a:gs>
              <a:gs pos="100000">
                <a:srgbClr val="0F3460">
                  <a:alpha val="95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3673525" y="628650"/>
            <a:ext cx="484822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E9456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Знање је моћ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486251" y="146685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330226" y="1809750"/>
            <a:ext cx="9534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Изабери свој пут - Упиши се у гимназију!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344293" y="2609850"/>
            <a:ext cx="350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Твоја будућност почиње овде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3370213" y="3371850"/>
            <a:ext cx="5448300" cy="2286000"/>
          </a:xfrm>
          <a:custGeom>
            <a:avLst/>
            <a:gdLst/>
            <a:ahLst/>
            <a:cxnLst/>
            <a:rect l="l" t="t" r="r" b="b"/>
            <a:pathLst>
              <a:path w="5448300" h="2286000">
                <a:moveTo>
                  <a:pt x="152408" y="0"/>
                </a:moveTo>
                <a:lnTo>
                  <a:pt x="5295892" y="0"/>
                </a:lnTo>
                <a:cubicBezTo>
                  <a:pt x="5380065" y="0"/>
                  <a:pt x="5448300" y="68235"/>
                  <a:pt x="5448300" y="152408"/>
                </a:cubicBezTo>
                <a:lnTo>
                  <a:pt x="5448300" y="2133592"/>
                </a:lnTo>
                <a:cubicBezTo>
                  <a:pt x="5448300" y="2217765"/>
                  <a:pt x="5380065" y="2286000"/>
                  <a:pt x="5295892" y="2286000"/>
                </a:cubicBezTo>
                <a:lnTo>
                  <a:pt x="152408" y="2286000"/>
                </a:lnTo>
                <a:cubicBezTo>
                  <a:pt x="68235" y="2286000"/>
                  <a:pt x="0" y="2217765"/>
                  <a:pt x="0" y="2133592"/>
                </a:cubicBezTo>
                <a:lnTo>
                  <a:pt x="0" y="152408"/>
                </a:lnTo>
                <a:cubicBezTo>
                  <a:pt x="0" y="68292"/>
                  <a:pt x="68292" y="0"/>
                  <a:pt x="152408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603575" y="3676650"/>
            <a:ext cx="49815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Гимназија "Бора Станковић" Врање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018038" y="42862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0" y="70172"/>
                </a:moveTo>
                <a:cubicBezTo>
                  <a:pt x="0" y="31403"/>
                  <a:pt x="31998" y="0"/>
                  <a:pt x="71438" y="0"/>
                </a:cubicBezTo>
                <a:cubicBezTo>
                  <a:pt x="110877" y="0"/>
                  <a:pt x="142875" y="31403"/>
                  <a:pt x="142875" y="70172"/>
                </a:cubicBezTo>
                <a:cubicBezTo>
                  <a:pt x="142875" y="114560"/>
                  <a:pt x="98152" y="167767"/>
                  <a:pt x="79474" y="188044"/>
                </a:cubicBezTo>
                <a:cubicBezTo>
                  <a:pt x="75084" y="192807"/>
                  <a:pt x="67754" y="192807"/>
                  <a:pt x="63364" y="188044"/>
                </a:cubicBezTo>
                <a:cubicBezTo>
                  <a:pt x="44686" y="167767"/>
                  <a:pt x="-37" y="114560"/>
                  <a:pt x="-37" y="70172"/>
                </a:cubicBezTo>
                <a:close/>
                <a:moveTo>
                  <a:pt x="71438" y="95250"/>
                </a:moveTo>
                <a:cubicBezTo>
                  <a:pt x="84580" y="95250"/>
                  <a:pt x="95250" y="84580"/>
                  <a:pt x="95250" y="71438"/>
                </a:cubicBezTo>
                <a:cubicBezTo>
                  <a:pt x="95250" y="58295"/>
                  <a:pt x="84580" y="47625"/>
                  <a:pt x="71438" y="47625"/>
                </a:cubicBezTo>
                <a:cubicBezTo>
                  <a:pt x="58295" y="47625"/>
                  <a:pt x="47625" y="58295"/>
                  <a:pt x="47625" y="71438"/>
                </a:cubicBezTo>
                <a:cubicBezTo>
                  <a:pt x="47625" y="84580"/>
                  <a:pt x="58295" y="95250"/>
                  <a:pt x="71438" y="9525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5279975" y="4248150"/>
            <a:ext cx="1981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Партизанска 12, Врање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477470" y="47053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59606" y="9302"/>
                </a:moveTo>
                <a:cubicBezTo>
                  <a:pt x="56666" y="2270"/>
                  <a:pt x="49002" y="-1451"/>
                  <a:pt x="41709" y="521"/>
                </a:cubicBezTo>
                <a:lnTo>
                  <a:pt x="39663" y="1079"/>
                </a:lnTo>
                <a:cubicBezTo>
                  <a:pt x="15627" y="7627"/>
                  <a:pt x="-4911" y="30919"/>
                  <a:pt x="1079" y="59271"/>
                </a:cubicBezTo>
                <a:cubicBezTo>
                  <a:pt x="14883" y="124383"/>
                  <a:pt x="66117" y="175617"/>
                  <a:pt x="131229" y="189421"/>
                </a:cubicBezTo>
                <a:cubicBezTo>
                  <a:pt x="159618" y="195449"/>
                  <a:pt x="182873" y="174873"/>
                  <a:pt x="189421" y="150837"/>
                </a:cubicBezTo>
                <a:lnTo>
                  <a:pt x="189979" y="148791"/>
                </a:lnTo>
                <a:cubicBezTo>
                  <a:pt x="191988" y="141461"/>
                  <a:pt x="188230" y="133796"/>
                  <a:pt x="181235" y="130894"/>
                </a:cubicBezTo>
                <a:lnTo>
                  <a:pt x="145033" y="115825"/>
                </a:lnTo>
                <a:cubicBezTo>
                  <a:pt x="138894" y="113258"/>
                  <a:pt x="131787" y="115044"/>
                  <a:pt x="127546" y="120216"/>
                </a:cubicBezTo>
                <a:lnTo>
                  <a:pt x="113184" y="137778"/>
                </a:lnTo>
                <a:cubicBezTo>
                  <a:pt x="87027" y="124792"/>
                  <a:pt x="65968" y="103063"/>
                  <a:pt x="53876" y="76386"/>
                </a:cubicBezTo>
                <a:lnTo>
                  <a:pt x="70321" y="62992"/>
                </a:lnTo>
                <a:cubicBezTo>
                  <a:pt x="75493" y="58787"/>
                  <a:pt x="77242" y="51681"/>
                  <a:pt x="74712" y="45504"/>
                </a:cubicBezTo>
                <a:lnTo>
                  <a:pt x="59606" y="9302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5763220" y="4667250"/>
            <a:ext cx="10191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017 431 992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4766965" y="51244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30932" y="104180"/>
                </a:moveTo>
                <a:lnTo>
                  <a:pt x="59903" y="104180"/>
                </a:lnTo>
                <a:cubicBezTo>
                  <a:pt x="60982" y="128178"/>
                  <a:pt x="66303" y="150279"/>
                  <a:pt x="73856" y="166464"/>
                </a:cubicBezTo>
                <a:cubicBezTo>
                  <a:pt x="78098" y="175580"/>
                  <a:pt x="82674" y="182017"/>
                  <a:pt x="86916" y="185961"/>
                </a:cubicBezTo>
                <a:cubicBezTo>
                  <a:pt x="91083" y="189867"/>
                  <a:pt x="93948" y="190500"/>
                  <a:pt x="95436" y="190500"/>
                </a:cubicBezTo>
                <a:cubicBezTo>
                  <a:pt x="96924" y="190500"/>
                  <a:pt x="99789" y="189867"/>
                  <a:pt x="103956" y="185961"/>
                </a:cubicBezTo>
                <a:cubicBezTo>
                  <a:pt x="108198" y="182017"/>
                  <a:pt x="112775" y="175543"/>
                  <a:pt x="117016" y="166464"/>
                </a:cubicBezTo>
                <a:cubicBezTo>
                  <a:pt x="124569" y="150279"/>
                  <a:pt x="129890" y="128178"/>
                  <a:pt x="130969" y="104180"/>
                </a:cubicBezTo>
                <a:close/>
                <a:moveTo>
                  <a:pt x="59866" y="86320"/>
                </a:moveTo>
                <a:lnTo>
                  <a:pt x="130894" y="86320"/>
                </a:lnTo>
                <a:cubicBezTo>
                  <a:pt x="129853" y="62322"/>
                  <a:pt x="124532" y="40221"/>
                  <a:pt x="116979" y="24036"/>
                </a:cubicBezTo>
                <a:cubicBezTo>
                  <a:pt x="112737" y="14957"/>
                  <a:pt x="108161" y="8483"/>
                  <a:pt x="103919" y="4539"/>
                </a:cubicBezTo>
                <a:cubicBezTo>
                  <a:pt x="99752" y="633"/>
                  <a:pt x="96887" y="0"/>
                  <a:pt x="95399" y="0"/>
                </a:cubicBezTo>
                <a:cubicBezTo>
                  <a:pt x="93911" y="0"/>
                  <a:pt x="91046" y="633"/>
                  <a:pt x="86878" y="4539"/>
                </a:cubicBezTo>
                <a:cubicBezTo>
                  <a:pt x="82637" y="8483"/>
                  <a:pt x="78060" y="14957"/>
                  <a:pt x="73819" y="24036"/>
                </a:cubicBezTo>
                <a:cubicBezTo>
                  <a:pt x="66266" y="40221"/>
                  <a:pt x="60945" y="62322"/>
                  <a:pt x="59866" y="86320"/>
                </a:cubicBezTo>
                <a:close/>
                <a:moveTo>
                  <a:pt x="42007" y="86320"/>
                </a:moveTo>
                <a:cubicBezTo>
                  <a:pt x="43309" y="54471"/>
                  <a:pt x="51532" y="24892"/>
                  <a:pt x="63550" y="5469"/>
                </a:cubicBezTo>
                <a:cubicBezTo>
                  <a:pt x="29282" y="17599"/>
                  <a:pt x="4056" y="48816"/>
                  <a:pt x="558" y="86320"/>
                </a:cubicBezTo>
                <a:lnTo>
                  <a:pt x="42007" y="86320"/>
                </a:lnTo>
                <a:close/>
                <a:moveTo>
                  <a:pt x="558" y="104180"/>
                </a:moveTo>
                <a:cubicBezTo>
                  <a:pt x="4056" y="141684"/>
                  <a:pt x="29282" y="172901"/>
                  <a:pt x="63550" y="185031"/>
                </a:cubicBezTo>
                <a:cubicBezTo>
                  <a:pt x="51532" y="165608"/>
                  <a:pt x="43309" y="136029"/>
                  <a:pt x="42007" y="104180"/>
                </a:cubicBezTo>
                <a:lnTo>
                  <a:pt x="558" y="104180"/>
                </a:lnTo>
                <a:close/>
                <a:moveTo>
                  <a:pt x="148791" y="104180"/>
                </a:moveTo>
                <a:cubicBezTo>
                  <a:pt x="147489" y="136029"/>
                  <a:pt x="139266" y="165608"/>
                  <a:pt x="127248" y="185031"/>
                </a:cubicBezTo>
                <a:cubicBezTo>
                  <a:pt x="161516" y="172864"/>
                  <a:pt x="186742" y="141684"/>
                  <a:pt x="190240" y="104180"/>
                </a:cubicBezTo>
                <a:lnTo>
                  <a:pt x="148791" y="104180"/>
                </a:lnTo>
                <a:close/>
                <a:moveTo>
                  <a:pt x="190240" y="86320"/>
                </a:moveTo>
                <a:cubicBezTo>
                  <a:pt x="186742" y="48816"/>
                  <a:pt x="161516" y="17599"/>
                  <a:pt x="127248" y="5469"/>
                </a:cubicBezTo>
                <a:cubicBezTo>
                  <a:pt x="139266" y="24892"/>
                  <a:pt x="147489" y="54471"/>
                  <a:pt x="148791" y="86320"/>
                </a:cubicBezTo>
                <a:lnTo>
                  <a:pt x="190240" y="8632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5049140" y="5045765"/>
            <a:ext cx="3190137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www.vranjskagimnazija.edu.rs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5395466" y="5962650"/>
            <a:ext cx="14001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 err="1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Упис</a:t>
            </a:r>
            <a:r>
              <a:rPr lang="en-US" sz="1350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202</a:t>
            </a:r>
            <a:r>
              <a:rPr lang="sr-Cyrl-RS" sz="1350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</a:t>
            </a:r>
            <a:r>
              <a:rPr lang="en-US" sz="1350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/202</a:t>
            </a:r>
            <a:r>
              <a:rPr lang="sr-Cyrl-RS" sz="1350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828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Историја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82486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Историја гимназије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95400"/>
            <a:ext cx="8077200" cy="5181600"/>
          </a:xfrm>
          <a:custGeom>
            <a:avLst/>
            <a:gdLst/>
            <a:ahLst/>
            <a:cxnLst/>
            <a:rect l="l" t="t" r="r" b="b"/>
            <a:pathLst>
              <a:path w="8077200" h="5181600">
                <a:moveTo>
                  <a:pt x="152391" y="0"/>
                </a:moveTo>
                <a:lnTo>
                  <a:pt x="7924809" y="0"/>
                </a:lnTo>
                <a:cubicBezTo>
                  <a:pt x="8008916" y="0"/>
                  <a:pt x="8077200" y="68284"/>
                  <a:pt x="8077200" y="152391"/>
                </a:cubicBezTo>
                <a:lnTo>
                  <a:pt x="8077200" y="5029209"/>
                </a:lnTo>
                <a:cubicBezTo>
                  <a:pt x="8077200" y="5113372"/>
                  <a:pt x="8008972" y="5181600"/>
                  <a:pt x="7924809" y="5181600"/>
                </a:cubicBezTo>
                <a:lnTo>
                  <a:pt x="152391" y="5181600"/>
                </a:lnTo>
                <a:cubicBezTo>
                  <a:pt x="68284" y="5181600"/>
                  <a:pt x="0" y="5113316"/>
                  <a:pt x="0" y="50292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85800" y="16002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926306" y="18383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33220" y="2846"/>
                </a:moveTo>
                <a:cubicBezTo>
                  <a:pt x="139080" y="-949"/>
                  <a:pt x="146670" y="-949"/>
                  <a:pt x="152530" y="2846"/>
                </a:cubicBezTo>
                <a:lnTo>
                  <a:pt x="277546" y="83214"/>
                </a:lnTo>
                <a:cubicBezTo>
                  <a:pt x="284187" y="87511"/>
                  <a:pt x="287257" y="95659"/>
                  <a:pt x="285024" y="103250"/>
                </a:cubicBezTo>
                <a:cubicBezTo>
                  <a:pt x="282792" y="110840"/>
                  <a:pt x="275816" y="116086"/>
                  <a:pt x="267891" y="116086"/>
                </a:cubicBezTo>
                <a:lnTo>
                  <a:pt x="250031" y="116086"/>
                </a:lnTo>
                <a:lnTo>
                  <a:pt x="250031" y="232172"/>
                </a:lnTo>
                <a:lnTo>
                  <a:pt x="278606" y="253603"/>
                </a:lnTo>
                <a:cubicBezTo>
                  <a:pt x="283127" y="256952"/>
                  <a:pt x="285750" y="262254"/>
                  <a:pt x="285750" y="267891"/>
                </a:cubicBezTo>
                <a:cubicBezTo>
                  <a:pt x="285750" y="277769"/>
                  <a:pt x="277769" y="285750"/>
                  <a:pt x="267891" y="285750"/>
                </a:cubicBezTo>
                <a:lnTo>
                  <a:pt x="17859" y="285750"/>
                </a:lnTo>
                <a:cubicBezTo>
                  <a:pt x="7981" y="285750"/>
                  <a:pt x="0" y="277769"/>
                  <a:pt x="0" y="267891"/>
                </a:cubicBezTo>
                <a:cubicBezTo>
                  <a:pt x="0" y="262254"/>
                  <a:pt x="2623" y="256952"/>
                  <a:pt x="7144" y="253603"/>
                </a:cubicBezTo>
                <a:lnTo>
                  <a:pt x="35719" y="232172"/>
                </a:lnTo>
                <a:lnTo>
                  <a:pt x="35719" y="232172"/>
                </a:lnTo>
                <a:lnTo>
                  <a:pt x="35719" y="116086"/>
                </a:lnTo>
                <a:lnTo>
                  <a:pt x="17859" y="116086"/>
                </a:lnTo>
                <a:cubicBezTo>
                  <a:pt x="9934" y="116086"/>
                  <a:pt x="2958" y="110840"/>
                  <a:pt x="726" y="103250"/>
                </a:cubicBezTo>
                <a:cubicBezTo>
                  <a:pt x="-1507" y="95659"/>
                  <a:pt x="1563" y="87455"/>
                  <a:pt x="8204" y="83214"/>
                </a:cubicBezTo>
                <a:lnTo>
                  <a:pt x="133220" y="2846"/>
                </a:lnTo>
                <a:close/>
                <a:moveTo>
                  <a:pt x="187523" y="116086"/>
                </a:moveTo>
                <a:lnTo>
                  <a:pt x="187523" y="232172"/>
                </a:lnTo>
                <a:lnTo>
                  <a:pt x="223242" y="232172"/>
                </a:lnTo>
                <a:lnTo>
                  <a:pt x="223242" y="116086"/>
                </a:lnTo>
                <a:lnTo>
                  <a:pt x="187523" y="116086"/>
                </a:lnTo>
                <a:close/>
                <a:moveTo>
                  <a:pt x="125016" y="232172"/>
                </a:moveTo>
                <a:lnTo>
                  <a:pt x="160734" y="232172"/>
                </a:lnTo>
                <a:lnTo>
                  <a:pt x="160734" y="116086"/>
                </a:lnTo>
                <a:lnTo>
                  <a:pt x="125016" y="116086"/>
                </a:lnTo>
                <a:lnTo>
                  <a:pt x="125016" y="232172"/>
                </a:lnTo>
                <a:close/>
                <a:moveTo>
                  <a:pt x="62508" y="116086"/>
                </a:moveTo>
                <a:lnTo>
                  <a:pt x="62508" y="232172"/>
                </a:lnTo>
                <a:lnTo>
                  <a:pt x="98227" y="232172"/>
                </a:lnTo>
                <a:lnTo>
                  <a:pt x="98227" y="116086"/>
                </a:lnTo>
                <a:lnTo>
                  <a:pt x="62508" y="116086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676400" y="1600200"/>
            <a:ext cx="659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Једина гимназија у Врању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676400" y="2019300"/>
            <a:ext cx="65627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Једна од најстаријих гимназија у Србији. Основана је актом Министарства Кнежевине Србије </a:t>
            </a:r>
            <a:r>
              <a:rPr lang="en-US" sz="1350" b="1" dirty="0">
                <a:solidFill>
                  <a:srgbClr val="E94560"/>
                </a:solidFill>
                <a:highlight>
                  <a:srgbClr val="E94560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8. августа 1881. године </a:t>
            </a: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85800" y="2886075"/>
            <a:ext cx="7467600" cy="9525"/>
          </a:xfrm>
          <a:custGeom>
            <a:avLst/>
            <a:gdLst/>
            <a:ahLst/>
            <a:cxnLst/>
            <a:rect l="l" t="t" r="r" b="b"/>
            <a:pathLst>
              <a:path w="7467600" h="9525">
                <a:moveTo>
                  <a:pt x="0" y="0"/>
                </a:moveTo>
                <a:lnTo>
                  <a:pt x="7467600" y="0"/>
                </a:lnTo>
                <a:lnTo>
                  <a:pt x="746760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85800" y="3119438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62025" y="3357563"/>
            <a:ext cx="214313" cy="285750"/>
          </a:xfrm>
          <a:custGeom>
            <a:avLst/>
            <a:gdLst/>
            <a:ahLst/>
            <a:cxnLst/>
            <a:rect l="l" t="t" r="r" b="b"/>
            <a:pathLst>
              <a:path w="214313" h="285750">
                <a:moveTo>
                  <a:pt x="35719" y="0"/>
                </a:moveTo>
                <a:cubicBezTo>
                  <a:pt x="16018" y="0"/>
                  <a:pt x="0" y="16018"/>
                  <a:pt x="0" y="35719"/>
                </a:cubicBezTo>
                <a:lnTo>
                  <a:pt x="0" y="250031"/>
                </a:lnTo>
                <a:cubicBezTo>
                  <a:pt x="0" y="269732"/>
                  <a:pt x="16018" y="285750"/>
                  <a:pt x="35719" y="285750"/>
                </a:cubicBezTo>
                <a:lnTo>
                  <a:pt x="178594" y="285750"/>
                </a:lnTo>
                <a:cubicBezTo>
                  <a:pt x="198295" y="285750"/>
                  <a:pt x="214313" y="269732"/>
                  <a:pt x="214313" y="250031"/>
                </a:cubicBezTo>
                <a:lnTo>
                  <a:pt x="214313" y="35719"/>
                </a:lnTo>
                <a:cubicBezTo>
                  <a:pt x="214313" y="16018"/>
                  <a:pt x="198295" y="0"/>
                  <a:pt x="178594" y="0"/>
                </a:cubicBezTo>
                <a:lnTo>
                  <a:pt x="35719" y="0"/>
                </a:lnTo>
                <a:close/>
                <a:moveTo>
                  <a:pt x="98227" y="196453"/>
                </a:moveTo>
                <a:lnTo>
                  <a:pt x="116086" y="196453"/>
                </a:lnTo>
                <a:cubicBezTo>
                  <a:pt x="125964" y="196453"/>
                  <a:pt x="133945" y="204434"/>
                  <a:pt x="133945" y="214313"/>
                </a:cubicBezTo>
                <a:lnTo>
                  <a:pt x="133945" y="258961"/>
                </a:lnTo>
                <a:lnTo>
                  <a:pt x="80367" y="258961"/>
                </a:lnTo>
                <a:lnTo>
                  <a:pt x="80367" y="214313"/>
                </a:lnTo>
                <a:cubicBezTo>
                  <a:pt x="80367" y="204434"/>
                  <a:pt x="88348" y="196453"/>
                  <a:pt x="98227" y="196453"/>
                </a:cubicBezTo>
                <a:close/>
                <a:moveTo>
                  <a:pt x="53578" y="62508"/>
                </a:moveTo>
                <a:cubicBezTo>
                  <a:pt x="53578" y="57596"/>
                  <a:pt x="57596" y="53578"/>
                  <a:pt x="62508" y="53578"/>
                </a:cubicBezTo>
                <a:lnTo>
                  <a:pt x="80367" y="53578"/>
                </a:lnTo>
                <a:cubicBezTo>
                  <a:pt x="85279" y="53578"/>
                  <a:pt x="89297" y="57596"/>
                  <a:pt x="89297" y="62508"/>
                </a:cubicBezTo>
                <a:lnTo>
                  <a:pt x="89297" y="80367"/>
                </a:lnTo>
                <a:cubicBezTo>
                  <a:pt x="89297" y="85279"/>
                  <a:pt x="85279" y="89297"/>
                  <a:pt x="80367" y="89297"/>
                </a:cubicBezTo>
                <a:lnTo>
                  <a:pt x="62508" y="89297"/>
                </a:lnTo>
                <a:cubicBezTo>
                  <a:pt x="57596" y="89297"/>
                  <a:pt x="53578" y="85279"/>
                  <a:pt x="53578" y="80367"/>
                </a:cubicBezTo>
                <a:lnTo>
                  <a:pt x="53578" y="62508"/>
                </a:lnTo>
                <a:close/>
                <a:moveTo>
                  <a:pt x="133945" y="53578"/>
                </a:moveTo>
                <a:lnTo>
                  <a:pt x="151805" y="53578"/>
                </a:lnTo>
                <a:cubicBezTo>
                  <a:pt x="156716" y="53578"/>
                  <a:pt x="160734" y="57596"/>
                  <a:pt x="160734" y="62508"/>
                </a:cubicBezTo>
                <a:lnTo>
                  <a:pt x="160734" y="80367"/>
                </a:lnTo>
                <a:cubicBezTo>
                  <a:pt x="160734" y="85279"/>
                  <a:pt x="156716" y="89297"/>
                  <a:pt x="151805" y="89297"/>
                </a:cubicBezTo>
                <a:lnTo>
                  <a:pt x="133945" y="89297"/>
                </a:lnTo>
                <a:cubicBezTo>
                  <a:pt x="129034" y="89297"/>
                  <a:pt x="125016" y="85279"/>
                  <a:pt x="125016" y="80367"/>
                </a:cubicBezTo>
                <a:lnTo>
                  <a:pt x="125016" y="62508"/>
                </a:lnTo>
                <a:cubicBezTo>
                  <a:pt x="125016" y="57596"/>
                  <a:pt x="129034" y="53578"/>
                  <a:pt x="133945" y="53578"/>
                </a:cubicBezTo>
                <a:close/>
                <a:moveTo>
                  <a:pt x="53578" y="133945"/>
                </a:moveTo>
                <a:cubicBezTo>
                  <a:pt x="53578" y="129034"/>
                  <a:pt x="57596" y="125016"/>
                  <a:pt x="62508" y="125016"/>
                </a:cubicBezTo>
                <a:lnTo>
                  <a:pt x="80367" y="125016"/>
                </a:lnTo>
                <a:cubicBezTo>
                  <a:pt x="85279" y="125016"/>
                  <a:pt x="89297" y="129034"/>
                  <a:pt x="89297" y="133945"/>
                </a:cubicBezTo>
                <a:lnTo>
                  <a:pt x="89297" y="151805"/>
                </a:lnTo>
                <a:cubicBezTo>
                  <a:pt x="89297" y="156716"/>
                  <a:pt x="85279" y="160734"/>
                  <a:pt x="80367" y="160734"/>
                </a:cubicBezTo>
                <a:lnTo>
                  <a:pt x="62508" y="160734"/>
                </a:lnTo>
                <a:cubicBezTo>
                  <a:pt x="57596" y="160734"/>
                  <a:pt x="53578" y="156716"/>
                  <a:pt x="53578" y="151805"/>
                </a:cubicBezTo>
                <a:lnTo>
                  <a:pt x="53578" y="133945"/>
                </a:lnTo>
                <a:close/>
                <a:moveTo>
                  <a:pt x="133945" y="125016"/>
                </a:moveTo>
                <a:lnTo>
                  <a:pt x="151805" y="125016"/>
                </a:lnTo>
                <a:cubicBezTo>
                  <a:pt x="156716" y="125016"/>
                  <a:pt x="160734" y="129034"/>
                  <a:pt x="160734" y="133945"/>
                </a:cubicBezTo>
                <a:lnTo>
                  <a:pt x="160734" y="151805"/>
                </a:lnTo>
                <a:cubicBezTo>
                  <a:pt x="160734" y="156716"/>
                  <a:pt x="156716" y="160734"/>
                  <a:pt x="151805" y="160734"/>
                </a:cubicBezTo>
                <a:lnTo>
                  <a:pt x="133945" y="160734"/>
                </a:lnTo>
                <a:cubicBezTo>
                  <a:pt x="129034" y="160734"/>
                  <a:pt x="125016" y="156716"/>
                  <a:pt x="125016" y="151805"/>
                </a:cubicBezTo>
                <a:lnTo>
                  <a:pt x="125016" y="133945"/>
                </a:lnTo>
                <a:cubicBezTo>
                  <a:pt x="125016" y="129034"/>
                  <a:pt x="129034" y="125016"/>
                  <a:pt x="133945" y="125016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676400" y="3119438"/>
            <a:ext cx="6591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Првобитно име и локација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676400" y="3538538"/>
            <a:ext cx="65627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Првобитно се звала </a:t>
            </a:r>
            <a:r>
              <a:rPr lang="en-US" sz="1350" b="1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Немањина гимназија</a:t>
            </a:r>
            <a:r>
              <a:rPr lang="en-US" sz="1350" dirty="0">
                <a:solidFill>
                  <a:srgbClr val="36415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и била је смештена у згради Салемлука (данас Народни музеј).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2707332" y="4400550"/>
            <a:ext cx="1533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E9456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145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2783532" y="4895850"/>
            <a:ext cx="1381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година постојања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427786" y="4457700"/>
            <a:ext cx="9525" cy="609600"/>
          </a:xfrm>
          <a:custGeom>
            <a:avLst/>
            <a:gdLst/>
            <a:ahLst/>
            <a:cxnLst/>
            <a:rect l="l" t="t" r="r" b="b"/>
            <a:pathLst>
              <a:path w="9525" h="609600">
                <a:moveTo>
                  <a:pt x="0" y="0"/>
                </a:moveTo>
                <a:lnTo>
                  <a:pt x="9525" y="0"/>
                </a:lnTo>
                <a:lnTo>
                  <a:pt x="9525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D1D5D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627811" y="4400550"/>
            <a:ext cx="15049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0F346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1881.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4704011" y="4895850"/>
            <a:ext cx="1352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година оснивања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763000" y="381000"/>
            <a:ext cx="3048000" cy="2933700"/>
          </a:xfrm>
          <a:custGeom>
            <a:avLst/>
            <a:gdLst/>
            <a:ahLst/>
            <a:cxnLst/>
            <a:rect l="l" t="t" r="r" b="b"/>
            <a:pathLst>
              <a:path w="3048000" h="2933700">
                <a:moveTo>
                  <a:pt x="152406" y="0"/>
                </a:moveTo>
                <a:lnTo>
                  <a:pt x="2895594" y="0"/>
                </a:lnTo>
                <a:cubicBezTo>
                  <a:pt x="2979709" y="0"/>
                  <a:pt x="3048000" y="68291"/>
                  <a:pt x="3048000" y="152406"/>
                </a:cubicBezTo>
                <a:lnTo>
                  <a:pt x="3048000" y="2781294"/>
                </a:lnTo>
                <a:cubicBezTo>
                  <a:pt x="3048000" y="2865409"/>
                  <a:pt x="2979709" y="2933700"/>
                  <a:pt x="2895594" y="2933700"/>
                </a:cubicBezTo>
                <a:lnTo>
                  <a:pt x="152406" y="2933700"/>
                </a:lnTo>
                <a:cubicBezTo>
                  <a:pt x="68291" y="2933700"/>
                  <a:pt x="0" y="2865409"/>
                  <a:pt x="0" y="27812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9027319" y="1028700"/>
            <a:ext cx="642938" cy="571500"/>
          </a:xfrm>
          <a:custGeom>
            <a:avLst/>
            <a:gdLst/>
            <a:ahLst/>
            <a:cxnLst/>
            <a:rect l="l" t="t" r="r" b="b"/>
            <a:pathLst>
              <a:path w="642938" h="571500">
                <a:moveTo>
                  <a:pt x="53578" y="218554"/>
                </a:moveTo>
                <a:lnTo>
                  <a:pt x="287089" y="314660"/>
                </a:lnTo>
                <a:cubicBezTo>
                  <a:pt x="298028" y="319125"/>
                  <a:pt x="309637" y="321469"/>
                  <a:pt x="321469" y="321469"/>
                </a:cubicBezTo>
                <a:cubicBezTo>
                  <a:pt x="333301" y="321469"/>
                  <a:pt x="344909" y="319125"/>
                  <a:pt x="355848" y="314660"/>
                </a:cubicBezTo>
                <a:lnTo>
                  <a:pt x="626418" y="203262"/>
                </a:lnTo>
                <a:cubicBezTo>
                  <a:pt x="636463" y="199132"/>
                  <a:pt x="642938" y="189421"/>
                  <a:pt x="642938" y="178594"/>
                </a:cubicBezTo>
                <a:cubicBezTo>
                  <a:pt x="642938" y="167767"/>
                  <a:pt x="636463" y="158055"/>
                  <a:pt x="626418" y="153925"/>
                </a:cubicBezTo>
                <a:lnTo>
                  <a:pt x="355848" y="42528"/>
                </a:lnTo>
                <a:cubicBezTo>
                  <a:pt x="344909" y="38063"/>
                  <a:pt x="333301" y="35719"/>
                  <a:pt x="321469" y="35719"/>
                </a:cubicBezTo>
                <a:cubicBezTo>
                  <a:pt x="309637" y="35719"/>
                  <a:pt x="298028" y="38063"/>
                  <a:pt x="287089" y="42528"/>
                </a:cubicBezTo>
                <a:lnTo>
                  <a:pt x="16520" y="153925"/>
                </a:lnTo>
                <a:cubicBezTo>
                  <a:pt x="6474" y="158055"/>
                  <a:pt x="0" y="167767"/>
                  <a:pt x="0" y="178594"/>
                </a:cubicBezTo>
                <a:lnTo>
                  <a:pt x="0" y="508992"/>
                </a:lnTo>
                <a:cubicBezTo>
                  <a:pt x="0" y="523838"/>
                  <a:pt x="11943" y="535781"/>
                  <a:pt x="26789" y="535781"/>
                </a:cubicBezTo>
                <a:cubicBezTo>
                  <a:pt x="41635" y="535781"/>
                  <a:pt x="53578" y="523838"/>
                  <a:pt x="53578" y="508992"/>
                </a:cubicBezTo>
                <a:lnTo>
                  <a:pt x="53578" y="218554"/>
                </a:lnTo>
                <a:close/>
                <a:moveTo>
                  <a:pt x="107156" y="298586"/>
                </a:moveTo>
                <a:lnTo>
                  <a:pt x="107156" y="428625"/>
                </a:lnTo>
                <a:cubicBezTo>
                  <a:pt x="107156" y="487784"/>
                  <a:pt x="203150" y="535781"/>
                  <a:pt x="321469" y="535781"/>
                </a:cubicBezTo>
                <a:cubicBezTo>
                  <a:pt x="439787" y="535781"/>
                  <a:pt x="535781" y="487784"/>
                  <a:pt x="535781" y="428625"/>
                </a:cubicBezTo>
                <a:lnTo>
                  <a:pt x="535781" y="298475"/>
                </a:lnTo>
                <a:lnTo>
                  <a:pt x="376275" y="364220"/>
                </a:lnTo>
                <a:cubicBezTo>
                  <a:pt x="358862" y="371363"/>
                  <a:pt x="340333" y="375047"/>
                  <a:pt x="321469" y="375047"/>
                </a:cubicBezTo>
                <a:cubicBezTo>
                  <a:pt x="302605" y="375047"/>
                  <a:pt x="284076" y="371363"/>
                  <a:pt x="266663" y="364220"/>
                </a:cubicBezTo>
                <a:lnTo>
                  <a:pt x="107156" y="298475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8991600" y="1752600"/>
            <a:ext cx="2705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Традиција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8991600" y="2171700"/>
            <a:ext cx="26670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Дуга традиција образовања и неговања знања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763000" y="3543300"/>
            <a:ext cx="3048000" cy="2933700"/>
          </a:xfrm>
          <a:custGeom>
            <a:avLst/>
            <a:gdLst/>
            <a:ahLst/>
            <a:cxnLst/>
            <a:rect l="l" t="t" r="r" b="b"/>
            <a:pathLst>
              <a:path w="3048000" h="2933700">
                <a:moveTo>
                  <a:pt x="152406" y="0"/>
                </a:moveTo>
                <a:lnTo>
                  <a:pt x="2895594" y="0"/>
                </a:lnTo>
                <a:cubicBezTo>
                  <a:pt x="2979709" y="0"/>
                  <a:pt x="3048000" y="68291"/>
                  <a:pt x="3048000" y="152406"/>
                </a:cubicBezTo>
                <a:lnTo>
                  <a:pt x="3048000" y="2781294"/>
                </a:lnTo>
                <a:cubicBezTo>
                  <a:pt x="3048000" y="2865409"/>
                  <a:pt x="2979709" y="2933700"/>
                  <a:pt x="2895594" y="2933700"/>
                </a:cubicBezTo>
                <a:lnTo>
                  <a:pt x="152406" y="2933700"/>
                </a:lnTo>
                <a:cubicBezTo>
                  <a:pt x="68291" y="2933700"/>
                  <a:pt x="0" y="2865409"/>
                  <a:pt x="0" y="27812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E94560"/>
              </a:gs>
              <a:gs pos="100000">
                <a:srgbClr val="C73E54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8901642" y="4077525"/>
            <a:ext cx="642938" cy="571500"/>
          </a:xfrm>
          <a:custGeom>
            <a:avLst/>
            <a:gdLst/>
            <a:ahLst/>
            <a:cxnLst/>
            <a:rect l="l" t="t" r="r" b="b"/>
            <a:pathLst>
              <a:path w="642938" h="571500">
                <a:moveTo>
                  <a:pt x="345467" y="-21096"/>
                </a:moveTo>
                <a:cubicBezTo>
                  <a:pt x="340891" y="-30026"/>
                  <a:pt x="331626" y="-35719"/>
                  <a:pt x="321580" y="-35719"/>
                </a:cubicBezTo>
                <a:cubicBezTo>
                  <a:pt x="311534" y="-35719"/>
                  <a:pt x="302270" y="-30026"/>
                  <a:pt x="297693" y="-21096"/>
                </a:cubicBezTo>
                <a:lnTo>
                  <a:pt x="215540" y="139861"/>
                </a:lnTo>
                <a:lnTo>
                  <a:pt x="37058" y="168213"/>
                </a:lnTo>
                <a:cubicBezTo>
                  <a:pt x="27124" y="169776"/>
                  <a:pt x="18864" y="176808"/>
                  <a:pt x="15739" y="186407"/>
                </a:cubicBezTo>
                <a:cubicBezTo>
                  <a:pt x="12613" y="196007"/>
                  <a:pt x="15180" y="206499"/>
                  <a:pt x="22213" y="213643"/>
                </a:cubicBezTo>
                <a:lnTo>
                  <a:pt x="149907" y="341449"/>
                </a:lnTo>
                <a:lnTo>
                  <a:pt x="121779" y="519931"/>
                </a:lnTo>
                <a:cubicBezTo>
                  <a:pt x="120216" y="529865"/>
                  <a:pt x="124346" y="539911"/>
                  <a:pt x="132494" y="545827"/>
                </a:cubicBezTo>
                <a:cubicBezTo>
                  <a:pt x="140643" y="551743"/>
                  <a:pt x="151358" y="552636"/>
                  <a:pt x="160400" y="548060"/>
                </a:cubicBezTo>
                <a:lnTo>
                  <a:pt x="321580" y="466130"/>
                </a:lnTo>
                <a:lnTo>
                  <a:pt x="482650" y="548060"/>
                </a:lnTo>
                <a:cubicBezTo>
                  <a:pt x="491579" y="552636"/>
                  <a:pt x="502407" y="551743"/>
                  <a:pt x="510555" y="545827"/>
                </a:cubicBezTo>
                <a:cubicBezTo>
                  <a:pt x="518703" y="539911"/>
                  <a:pt x="522833" y="529977"/>
                  <a:pt x="521271" y="519931"/>
                </a:cubicBezTo>
                <a:lnTo>
                  <a:pt x="493030" y="341449"/>
                </a:lnTo>
                <a:lnTo>
                  <a:pt x="620725" y="213643"/>
                </a:lnTo>
                <a:cubicBezTo>
                  <a:pt x="627869" y="206499"/>
                  <a:pt x="630324" y="196007"/>
                  <a:pt x="627199" y="186407"/>
                </a:cubicBezTo>
                <a:cubicBezTo>
                  <a:pt x="624074" y="176808"/>
                  <a:pt x="615925" y="169776"/>
                  <a:pt x="605879" y="168213"/>
                </a:cubicBezTo>
                <a:lnTo>
                  <a:pt x="427509" y="139861"/>
                </a:lnTo>
                <a:lnTo>
                  <a:pt x="345467" y="-2109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8886825" y="5162083"/>
            <a:ext cx="2876550" cy="10186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Првобитно се звала Немањина гимназија и била је смештена у згради Салемлука (данас Народни музеј)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8886825" y="4811183"/>
            <a:ext cx="2705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Занимљивост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15430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1771650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19812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2762250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sr-Cyrl-R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Знаменити </a:t>
            </a:r>
            <a:r>
              <a:rPr lang="en-US" sz="5400" b="1" dirty="0" err="1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професори</a:t>
            </a:r>
            <a:r>
              <a:rPr lang="sr-Cyrl-RS" sz="1600" dirty="0"/>
              <a:t> </a:t>
            </a: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и ученици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1457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Наши професори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5715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Најпознатији професори Гимназије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19200"/>
            <a:ext cx="3657600" cy="4229100"/>
          </a:xfrm>
          <a:custGeom>
            <a:avLst/>
            <a:gdLst/>
            <a:ahLst/>
            <a:cxnLst/>
            <a:rect l="l" t="t" r="r" b="b"/>
            <a:pathLst>
              <a:path w="3657600" h="4229100">
                <a:moveTo>
                  <a:pt x="152412" y="0"/>
                </a:moveTo>
                <a:lnTo>
                  <a:pt x="3505188" y="0"/>
                </a:lnTo>
                <a:cubicBezTo>
                  <a:pt x="3589363" y="0"/>
                  <a:pt x="3657600" y="68237"/>
                  <a:pt x="3657600" y="152412"/>
                </a:cubicBezTo>
                <a:lnTo>
                  <a:pt x="3657600" y="4076688"/>
                </a:lnTo>
                <a:cubicBezTo>
                  <a:pt x="3657600" y="4160863"/>
                  <a:pt x="3589363" y="4229100"/>
                  <a:pt x="3505188" y="4229100"/>
                </a:cubicBezTo>
                <a:lnTo>
                  <a:pt x="152412" y="4229100"/>
                </a:lnTo>
                <a:cubicBezTo>
                  <a:pt x="68237" y="4229100"/>
                  <a:pt x="0" y="4160863"/>
                  <a:pt x="0" y="40766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71500" y="4324350"/>
            <a:ext cx="3371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Јаша Продановић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71500" y="4591050"/>
            <a:ext cx="3352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Политичар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71500" y="4858420"/>
            <a:ext cx="33432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Један од најзначајнијих српских политичара и државника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267200" y="1219200"/>
            <a:ext cx="3657600" cy="4229100"/>
          </a:xfrm>
          <a:custGeom>
            <a:avLst/>
            <a:gdLst/>
            <a:ahLst/>
            <a:cxnLst/>
            <a:rect l="l" t="t" r="r" b="b"/>
            <a:pathLst>
              <a:path w="3657600" h="4229100">
                <a:moveTo>
                  <a:pt x="152412" y="0"/>
                </a:moveTo>
                <a:lnTo>
                  <a:pt x="3505188" y="0"/>
                </a:lnTo>
                <a:cubicBezTo>
                  <a:pt x="3589363" y="0"/>
                  <a:pt x="3657600" y="68237"/>
                  <a:pt x="3657600" y="152412"/>
                </a:cubicBezTo>
                <a:lnTo>
                  <a:pt x="3657600" y="4076688"/>
                </a:lnTo>
                <a:cubicBezTo>
                  <a:pt x="3657600" y="4160863"/>
                  <a:pt x="3589363" y="4229100"/>
                  <a:pt x="3505188" y="4229100"/>
                </a:cubicBezTo>
                <a:lnTo>
                  <a:pt x="152412" y="4229100"/>
                </a:lnTo>
                <a:cubicBezTo>
                  <a:pt x="68237" y="4229100"/>
                  <a:pt x="0" y="4160863"/>
                  <a:pt x="0" y="40766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410075" y="4324350"/>
            <a:ext cx="3371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Радоје Домановић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4419600" y="4591050"/>
            <a:ext cx="3352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Књижевник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410075" y="4858420"/>
            <a:ext cx="33432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Српски књижевник и сатиричар, аутор познатих дела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153400" y="1219200"/>
            <a:ext cx="3657600" cy="4229100"/>
          </a:xfrm>
          <a:custGeom>
            <a:avLst/>
            <a:gdLst/>
            <a:ahLst/>
            <a:cxnLst/>
            <a:rect l="l" t="t" r="r" b="b"/>
            <a:pathLst>
              <a:path w="3657600" h="4229100">
                <a:moveTo>
                  <a:pt x="152412" y="0"/>
                </a:moveTo>
                <a:lnTo>
                  <a:pt x="3505188" y="0"/>
                </a:lnTo>
                <a:cubicBezTo>
                  <a:pt x="3589363" y="0"/>
                  <a:pt x="3657600" y="68237"/>
                  <a:pt x="3657600" y="152412"/>
                </a:cubicBezTo>
                <a:lnTo>
                  <a:pt x="3657600" y="4076688"/>
                </a:lnTo>
                <a:cubicBezTo>
                  <a:pt x="3657600" y="4160863"/>
                  <a:pt x="3589363" y="4229100"/>
                  <a:pt x="3505188" y="4229100"/>
                </a:cubicBezTo>
                <a:lnTo>
                  <a:pt x="152412" y="4229100"/>
                </a:lnTo>
                <a:cubicBezTo>
                  <a:pt x="68237" y="4229100"/>
                  <a:pt x="0" y="4160863"/>
                  <a:pt x="0" y="40766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8296275" y="4324350"/>
            <a:ext cx="3371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Љуба Давидовић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286750" y="4610435"/>
            <a:ext cx="3352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Оснивач Демократске странке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310562" y="4902005"/>
            <a:ext cx="33432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Српски политичар и оснивач Демократске странке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81000" y="5600700"/>
            <a:ext cx="11430000" cy="876300"/>
          </a:xfrm>
          <a:custGeom>
            <a:avLst/>
            <a:gdLst/>
            <a:ahLst/>
            <a:cxnLst/>
            <a:rect l="l" t="t" r="r" b="b"/>
            <a:pathLst>
              <a:path w="11430000" h="876300">
                <a:moveTo>
                  <a:pt x="114296" y="0"/>
                </a:moveTo>
                <a:lnTo>
                  <a:pt x="11315704" y="0"/>
                </a:lnTo>
                <a:cubicBezTo>
                  <a:pt x="11378828" y="0"/>
                  <a:pt x="11430000" y="51172"/>
                  <a:pt x="11430000" y="114296"/>
                </a:cubicBezTo>
                <a:lnTo>
                  <a:pt x="11430000" y="762004"/>
                </a:lnTo>
                <a:cubicBezTo>
                  <a:pt x="11430000" y="825128"/>
                  <a:pt x="11378828" y="876300"/>
                  <a:pt x="11315704" y="876300"/>
                </a:cubicBezTo>
                <a:lnTo>
                  <a:pt x="114296" y="876300"/>
                </a:lnTo>
                <a:cubicBezTo>
                  <a:pt x="51172" y="876300"/>
                  <a:pt x="0" y="825128"/>
                  <a:pt x="0" y="762004"/>
                </a:cubicBezTo>
                <a:lnTo>
                  <a:pt x="0" y="114296"/>
                </a:lnTo>
                <a:cubicBezTo>
                  <a:pt x="0" y="51172"/>
                  <a:pt x="51172" y="0"/>
                  <a:pt x="114296" y="0"/>
                </a:cubicBez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100000">
                <a:srgbClr val="0F3460"/>
              </a:gs>
            </a:gsLst>
            <a:lin ang="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571500" y="5867400"/>
            <a:ext cx="428625" cy="342900"/>
          </a:xfrm>
          <a:custGeom>
            <a:avLst/>
            <a:gdLst/>
            <a:ahLst/>
            <a:cxnLst/>
            <a:rect l="l" t="t" r="r" b="b"/>
            <a:pathLst>
              <a:path w="428625" h="342900">
                <a:moveTo>
                  <a:pt x="214313" y="10716"/>
                </a:moveTo>
                <a:cubicBezTo>
                  <a:pt x="252754" y="10716"/>
                  <a:pt x="283964" y="41925"/>
                  <a:pt x="283964" y="80367"/>
                </a:cubicBezTo>
                <a:cubicBezTo>
                  <a:pt x="283964" y="118809"/>
                  <a:pt x="252754" y="150019"/>
                  <a:pt x="214313" y="150019"/>
                </a:cubicBezTo>
                <a:cubicBezTo>
                  <a:pt x="175871" y="150019"/>
                  <a:pt x="144661" y="118809"/>
                  <a:pt x="144661" y="80367"/>
                </a:cubicBezTo>
                <a:cubicBezTo>
                  <a:pt x="144661" y="41925"/>
                  <a:pt x="175871" y="10716"/>
                  <a:pt x="214313" y="10716"/>
                </a:cubicBezTo>
                <a:close/>
                <a:moveTo>
                  <a:pt x="64294" y="58936"/>
                </a:moveTo>
                <a:cubicBezTo>
                  <a:pt x="90907" y="58936"/>
                  <a:pt x="112514" y="80543"/>
                  <a:pt x="112514" y="107156"/>
                </a:cubicBezTo>
                <a:cubicBezTo>
                  <a:pt x="112514" y="133770"/>
                  <a:pt x="90907" y="155377"/>
                  <a:pt x="64294" y="155377"/>
                </a:cubicBezTo>
                <a:cubicBezTo>
                  <a:pt x="37680" y="155377"/>
                  <a:pt x="16073" y="133770"/>
                  <a:pt x="16073" y="107156"/>
                </a:cubicBezTo>
                <a:cubicBezTo>
                  <a:pt x="16073" y="80543"/>
                  <a:pt x="37680" y="58936"/>
                  <a:pt x="64294" y="58936"/>
                </a:cubicBezTo>
                <a:close/>
                <a:moveTo>
                  <a:pt x="0" y="278606"/>
                </a:moveTo>
                <a:cubicBezTo>
                  <a:pt x="0" y="231257"/>
                  <a:pt x="38375" y="192881"/>
                  <a:pt x="85725" y="192881"/>
                </a:cubicBezTo>
                <a:cubicBezTo>
                  <a:pt x="94298" y="192881"/>
                  <a:pt x="102602" y="194154"/>
                  <a:pt x="110438" y="196498"/>
                </a:cubicBezTo>
                <a:cubicBezTo>
                  <a:pt x="88404" y="221144"/>
                  <a:pt x="75009" y="253692"/>
                  <a:pt x="75009" y="289322"/>
                </a:cubicBezTo>
                <a:lnTo>
                  <a:pt x="75009" y="300038"/>
                </a:lnTo>
                <a:cubicBezTo>
                  <a:pt x="75009" y="307672"/>
                  <a:pt x="76617" y="314905"/>
                  <a:pt x="79497" y="321469"/>
                </a:cubicBezTo>
                <a:lnTo>
                  <a:pt x="21431" y="321469"/>
                </a:lnTo>
                <a:cubicBezTo>
                  <a:pt x="9577" y="321469"/>
                  <a:pt x="0" y="311892"/>
                  <a:pt x="0" y="300038"/>
                </a:cubicBezTo>
                <a:lnTo>
                  <a:pt x="0" y="278606"/>
                </a:lnTo>
                <a:close/>
                <a:moveTo>
                  <a:pt x="349128" y="321469"/>
                </a:moveTo>
                <a:cubicBezTo>
                  <a:pt x="352008" y="314905"/>
                  <a:pt x="353616" y="307672"/>
                  <a:pt x="353616" y="300038"/>
                </a:cubicBezTo>
                <a:lnTo>
                  <a:pt x="353616" y="289322"/>
                </a:lnTo>
                <a:cubicBezTo>
                  <a:pt x="353616" y="253692"/>
                  <a:pt x="340221" y="221144"/>
                  <a:pt x="318187" y="196498"/>
                </a:cubicBezTo>
                <a:cubicBezTo>
                  <a:pt x="326023" y="194154"/>
                  <a:pt x="334328" y="192881"/>
                  <a:pt x="342900" y="192881"/>
                </a:cubicBezTo>
                <a:cubicBezTo>
                  <a:pt x="390250" y="192881"/>
                  <a:pt x="428625" y="231257"/>
                  <a:pt x="428625" y="278606"/>
                </a:cubicBezTo>
                <a:lnTo>
                  <a:pt x="428625" y="300038"/>
                </a:lnTo>
                <a:cubicBezTo>
                  <a:pt x="428625" y="311892"/>
                  <a:pt x="419048" y="321469"/>
                  <a:pt x="407194" y="321469"/>
                </a:cubicBezTo>
                <a:lnTo>
                  <a:pt x="349128" y="321469"/>
                </a:lnTo>
                <a:close/>
                <a:moveTo>
                  <a:pt x="316111" y="107156"/>
                </a:moveTo>
                <a:cubicBezTo>
                  <a:pt x="316111" y="80543"/>
                  <a:pt x="337718" y="58936"/>
                  <a:pt x="364331" y="58936"/>
                </a:cubicBezTo>
                <a:cubicBezTo>
                  <a:pt x="390945" y="58936"/>
                  <a:pt x="412552" y="80543"/>
                  <a:pt x="412552" y="107156"/>
                </a:cubicBezTo>
                <a:cubicBezTo>
                  <a:pt x="412552" y="133770"/>
                  <a:pt x="390945" y="155377"/>
                  <a:pt x="364331" y="155377"/>
                </a:cubicBezTo>
                <a:cubicBezTo>
                  <a:pt x="337718" y="155377"/>
                  <a:pt x="316111" y="133770"/>
                  <a:pt x="316111" y="107156"/>
                </a:cubicBezTo>
                <a:close/>
                <a:moveTo>
                  <a:pt x="107156" y="289322"/>
                </a:moveTo>
                <a:cubicBezTo>
                  <a:pt x="107156" y="230118"/>
                  <a:pt x="155109" y="182166"/>
                  <a:pt x="214313" y="182166"/>
                </a:cubicBezTo>
                <a:cubicBezTo>
                  <a:pt x="273516" y="182166"/>
                  <a:pt x="321469" y="230118"/>
                  <a:pt x="321469" y="289322"/>
                </a:cubicBezTo>
                <a:lnTo>
                  <a:pt x="321469" y="300038"/>
                </a:lnTo>
                <a:cubicBezTo>
                  <a:pt x="321469" y="311892"/>
                  <a:pt x="311892" y="321469"/>
                  <a:pt x="300038" y="321469"/>
                </a:cubicBezTo>
                <a:lnTo>
                  <a:pt x="128588" y="321469"/>
                </a:lnTo>
                <a:cubicBezTo>
                  <a:pt x="116733" y="321469"/>
                  <a:pt x="107156" y="311892"/>
                  <a:pt x="107156" y="300038"/>
                </a:cubicBezTo>
                <a:lnTo>
                  <a:pt x="107156" y="289322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152525" y="5791200"/>
            <a:ext cx="4495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 многи други...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152525" y="6057900"/>
            <a:ext cx="4476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Наши професори су обликовали генерације успешних људи</a:t>
            </a:r>
            <a:endParaRPr lang="en-US" sz="1600" dirty="0"/>
          </a:p>
        </p:txBody>
      </p:sp>
      <p:pic>
        <p:nvPicPr>
          <p:cNvPr id="21" name="Image 0" descr="https://kimi-img.moonshot.cn/pub/slides/26-03-10-19:30:41-d6o01oef5kubcp9hpmg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00150"/>
            <a:ext cx="3657600" cy="3024875"/>
          </a:xfrm>
          <a:prstGeom prst="rect">
            <a:avLst/>
          </a:prstGeom>
        </p:spPr>
      </p:pic>
      <p:pic>
        <p:nvPicPr>
          <p:cNvPr id="22" name="Image 1" descr="https://kimi-img.moonshot.cn/pub/slides/26-03-10-19:33:12-d6o02u3odd0l8tu82d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219200"/>
            <a:ext cx="3657600" cy="2933700"/>
          </a:xfrm>
          <a:prstGeom prst="rect">
            <a:avLst/>
          </a:prstGeom>
        </p:spPr>
      </p:pic>
      <p:pic>
        <p:nvPicPr>
          <p:cNvPr id="23" name="Image 2" descr="https://kimi-img.moonshot.cn/pub/slides/26-03-10-19:34:27-d6o03goge03ujaijfra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219200"/>
            <a:ext cx="3657600" cy="30058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1238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Наши ученици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Најпознатији ученици Гимназије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1219200"/>
            <a:ext cx="5619750" cy="2657475"/>
          </a:xfrm>
          <a:custGeom>
            <a:avLst/>
            <a:gdLst/>
            <a:ahLst/>
            <a:cxnLst/>
            <a:rect l="l" t="t" r="r" b="b"/>
            <a:pathLst>
              <a:path w="5619750" h="2657475">
                <a:moveTo>
                  <a:pt x="152406" y="0"/>
                </a:moveTo>
                <a:lnTo>
                  <a:pt x="5467344" y="0"/>
                </a:lnTo>
                <a:cubicBezTo>
                  <a:pt x="5551515" y="0"/>
                  <a:pt x="5619750" y="68235"/>
                  <a:pt x="5619750" y="152406"/>
                </a:cubicBezTo>
                <a:lnTo>
                  <a:pt x="5619750" y="2505069"/>
                </a:lnTo>
                <a:cubicBezTo>
                  <a:pt x="5619750" y="2589240"/>
                  <a:pt x="5551515" y="2657475"/>
                  <a:pt x="5467344" y="2657475"/>
                </a:cubicBezTo>
                <a:lnTo>
                  <a:pt x="152406" y="2657475"/>
                </a:lnTo>
                <a:cubicBezTo>
                  <a:pt x="68235" y="2657475"/>
                  <a:pt x="0" y="2589240"/>
                  <a:pt x="0" y="2505069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Image 0" descr="https://kimi-img.moonshot.cn/pub/slides/okc/ztisdeerflaga/mnt/okcomputer/output/images/slide4_img2.jpg"/>
          <p:cNvPicPr>
            <a:picLocks noChangeAspect="1"/>
          </p:cNvPicPr>
          <p:nvPr/>
        </p:nvPicPr>
        <p:blipFill>
          <a:blip r:embed="rId3"/>
          <a:srcRect l="5119" r="5119"/>
          <a:stretch/>
        </p:blipFill>
        <p:spPr>
          <a:xfrm>
            <a:off x="381000" y="1219200"/>
            <a:ext cx="1828800" cy="2657475"/>
          </a:xfrm>
          <a:prstGeom prst="roundRect">
            <a:avLst>
              <a:gd name="adj" fmla="val 0"/>
            </a:avLst>
          </a:prstGeom>
        </p:spPr>
      </p:pic>
      <p:sp>
        <p:nvSpPr>
          <p:cNvPr id="7" name="Text 4"/>
          <p:cNvSpPr/>
          <p:nvPr/>
        </p:nvSpPr>
        <p:spPr>
          <a:xfrm>
            <a:off x="2400300" y="1795463"/>
            <a:ext cx="35242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Борисав Станковић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400300" y="2176463"/>
            <a:ext cx="34956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Писац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400300" y="2557463"/>
            <a:ext cx="34861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Српски књижевник, аутор дела "Нечиста крв" и "Коштана", по коме је гимназија и добила име.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191250" y="1219200"/>
            <a:ext cx="5619750" cy="2657475"/>
          </a:xfrm>
          <a:custGeom>
            <a:avLst/>
            <a:gdLst/>
            <a:ahLst/>
            <a:cxnLst/>
            <a:rect l="l" t="t" r="r" b="b"/>
            <a:pathLst>
              <a:path w="5619750" h="2657475">
                <a:moveTo>
                  <a:pt x="152406" y="0"/>
                </a:moveTo>
                <a:lnTo>
                  <a:pt x="5467344" y="0"/>
                </a:lnTo>
                <a:cubicBezTo>
                  <a:pt x="5551515" y="0"/>
                  <a:pt x="5619750" y="68235"/>
                  <a:pt x="5619750" y="152406"/>
                </a:cubicBezTo>
                <a:lnTo>
                  <a:pt x="5619750" y="2505069"/>
                </a:lnTo>
                <a:cubicBezTo>
                  <a:pt x="5619750" y="2589240"/>
                  <a:pt x="5551515" y="2657475"/>
                  <a:pt x="5467344" y="2657475"/>
                </a:cubicBezTo>
                <a:lnTo>
                  <a:pt x="152406" y="2657475"/>
                </a:lnTo>
                <a:cubicBezTo>
                  <a:pt x="68235" y="2657475"/>
                  <a:pt x="0" y="2589240"/>
                  <a:pt x="0" y="2505069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1" name="Image 1" descr="https://kimi-img.moonshot.cn/pub/slides/okc/ztisdeerflaga/mnt/okcomputer/output/images/slide4_img3.jpg"/>
          <p:cNvPicPr>
            <a:picLocks noChangeAspect="1"/>
          </p:cNvPicPr>
          <p:nvPr/>
        </p:nvPicPr>
        <p:blipFill>
          <a:blip r:embed="rId4"/>
          <a:srcRect t="1651" b="1651"/>
          <a:stretch/>
        </p:blipFill>
        <p:spPr>
          <a:xfrm>
            <a:off x="6191250" y="1219200"/>
            <a:ext cx="1828800" cy="2657475"/>
          </a:xfrm>
          <a:prstGeom prst="roundRect">
            <a:avLst>
              <a:gd name="adj" fmla="val 0"/>
            </a:avLst>
          </a:prstGeom>
        </p:spPr>
      </p:pic>
      <p:sp>
        <p:nvSpPr>
          <p:cNvPr id="12" name="Text 8"/>
          <p:cNvSpPr/>
          <p:nvPr/>
        </p:nvSpPr>
        <p:spPr>
          <a:xfrm>
            <a:off x="8210550" y="1919288"/>
            <a:ext cx="35242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Ђорђе Тасић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8210550" y="2300288"/>
            <a:ext cx="34956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Професор Правног факултета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8210550" y="2681288"/>
            <a:ext cx="34861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Угледни професор и правник, значајан допринос српском праву.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381000" y="4067175"/>
            <a:ext cx="5619750" cy="2409825"/>
          </a:xfrm>
          <a:custGeom>
            <a:avLst/>
            <a:gdLst/>
            <a:ahLst/>
            <a:cxnLst/>
            <a:rect l="l" t="t" r="r" b="b"/>
            <a:pathLst>
              <a:path w="5619750" h="2409825">
                <a:moveTo>
                  <a:pt x="152397" y="0"/>
                </a:moveTo>
                <a:lnTo>
                  <a:pt x="5467353" y="0"/>
                </a:lnTo>
                <a:cubicBezTo>
                  <a:pt x="5551519" y="0"/>
                  <a:pt x="5619750" y="68231"/>
                  <a:pt x="5619750" y="152397"/>
                </a:cubicBezTo>
                <a:lnTo>
                  <a:pt x="5619750" y="2257428"/>
                </a:lnTo>
                <a:cubicBezTo>
                  <a:pt x="5619750" y="2341594"/>
                  <a:pt x="5551519" y="2409825"/>
                  <a:pt x="5467353" y="2409825"/>
                </a:cubicBezTo>
                <a:lnTo>
                  <a:pt x="152397" y="2409825"/>
                </a:lnTo>
                <a:cubicBezTo>
                  <a:pt x="68231" y="2409825"/>
                  <a:pt x="0" y="2341594"/>
                  <a:pt x="0" y="2257428"/>
                </a:cubicBezTo>
                <a:lnTo>
                  <a:pt x="0" y="152397"/>
                </a:lnTo>
                <a:cubicBezTo>
                  <a:pt x="0" y="68287"/>
                  <a:pt x="68287" y="0"/>
                  <a:pt x="15239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2"/>
          <p:cNvSpPr/>
          <p:nvPr/>
        </p:nvSpPr>
        <p:spPr>
          <a:xfrm>
            <a:off x="2400300" y="4643438"/>
            <a:ext cx="35242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Јован Хаџи-Васиљевић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2400300" y="5024438"/>
            <a:ext cx="34956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Историчар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2400300" y="5405438"/>
            <a:ext cx="34861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Српски историчар и академик, познат по својим историјским радовима.</a:t>
            </a:r>
            <a:endParaRPr lang="en-US" sz="1600" dirty="0"/>
          </a:p>
        </p:txBody>
      </p:sp>
      <p:sp>
        <p:nvSpPr>
          <p:cNvPr id="20" name="Shape 15"/>
          <p:cNvSpPr/>
          <p:nvPr/>
        </p:nvSpPr>
        <p:spPr>
          <a:xfrm>
            <a:off x="6191250" y="4067175"/>
            <a:ext cx="5619750" cy="2409825"/>
          </a:xfrm>
          <a:custGeom>
            <a:avLst/>
            <a:gdLst/>
            <a:ahLst/>
            <a:cxnLst/>
            <a:rect l="l" t="t" r="r" b="b"/>
            <a:pathLst>
              <a:path w="5619750" h="2409825">
                <a:moveTo>
                  <a:pt x="152397" y="0"/>
                </a:moveTo>
                <a:lnTo>
                  <a:pt x="5467353" y="0"/>
                </a:lnTo>
                <a:cubicBezTo>
                  <a:pt x="5551519" y="0"/>
                  <a:pt x="5619750" y="68231"/>
                  <a:pt x="5619750" y="152397"/>
                </a:cubicBezTo>
                <a:lnTo>
                  <a:pt x="5619750" y="2257428"/>
                </a:lnTo>
                <a:cubicBezTo>
                  <a:pt x="5619750" y="2341594"/>
                  <a:pt x="5551519" y="2409825"/>
                  <a:pt x="5467353" y="2409825"/>
                </a:cubicBezTo>
                <a:lnTo>
                  <a:pt x="152397" y="2409825"/>
                </a:lnTo>
                <a:cubicBezTo>
                  <a:pt x="68231" y="2409825"/>
                  <a:pt x="0" y="2341594"/>
                  <a:pt x="0" y="2257428"/>
                </a:cubicBezTo>
                <a:lnTo>
                  <a:pt x="0" y="152397"/>
                </a:lnTo>
                <a:cubicBezTo>
                  <a:pt x="0" y="68287"/>
                  <a:pt x="68287" y="0"/>
                  <a:pt x="15239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1" name="Image 3" descr="https://kimi-img.moonshot.cn/pub/slides/okc/ztisdeerflaga/mnt/okcomputer/output/images/slide4_img5.jpg"/>
          <p:cNvPicPr>
            <a:picLocks noChangeAspect="1"/>
          </p:cNvPicPr>
          <p:nvPr/>
        </p:nvPicPr>
        <p:blipFill>
          <a:blip r:embed="rId5"/>
          <a:srcRect l="12055" r="12055"/>
          <a:stretch/>
        </p:blipFill>
        <p:spPr>
          <a:xfrm>
            <a:off x="381000" y="4073308"/>
            <a:ext cx="1828800" cy="2409825"/>
          </a:xfrm>
          <a:prstGeom prst="roundRect">
            <a:avLst>
              <a:gd name="adj" fmla="val 0"/>
            </a:avLst>
          </a:prstGeom>
        </p:spPr>
      </p:pic>
      <p:sp>
        <p:nvSpPr>
          <p:cNvPr id="22" name="Text 16"/>
          <p:cNvSpPr/>
          <p:nvPr/>
        </p:nvSpPr>
        <p:spPr>
          <a:xfrm>
            <a:off x="8210550" y="4643438"/>
            <a:ext cx="35242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Јустин Поповић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8210550" y="5024438"/>
            <a:ext cx="34956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Теолог</a:t>
            </a:r>
            <a:endParaRPr lang="en-US" sz="1600" dirty="0"/>
          </a:p>
        </p:txBody>
      </p:sp>
      <p:sp>
        <p:nvSpPr>
          <p:cNvPr id="24" name="Text 18"/>
          <p:cNvSpPr/>
          <p:nvPr/>
        </p:nvSpPr>
        <p:spPr>
          <a:xfrm>
            <a:off x="8210550" y="5405438"/>
            <a:ext cx="34861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Српски православни теолог, философ и светитељ Српске православне цркве.</a:t>
            </a:r>
            <a:endParaRPr lang="en-US" sz="1600" dirty="0"/>
          </a:p>
        </p:txBody>
      </p:sp>
      <p:pic>
        <p:nvPicPr>
          <p:cNvPr id="16" name="Image 2" descr="https://kimi-img.moonshot.cn/pub/slides/okc/ztisdeerflaga/mnt/okcomputer/output/images/slide4_img4.jpg"/>
          <p:cNvPicPr>
            <a:picLocks noChangeAspect="1"/>
          </p:cNvPicPr>
          <p:nvPr/>
        </p:nvPicPr>
        <p:blipFill>
          <a:blip r:embed="rId6"/>
          <a:srcRect l="24979" r="24979"/>
          <a:stretch/>
        </p:blipFill>
        <p:spPr>
          <a:xfrm>
            <a:off x="6199201" y="4081260"/>
            <a:ext cx="1828800" cy="2409825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212407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2352675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256222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3343275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 нама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457200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0" y="0"/>
                </a:moveTo>
                <a:lnTo>
                  <a:pt x="381000" y="0"/>
                </a:lnTo>
                <a:lnTo>
                  <a:pt x="381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6300" y="381000"/>
            <a:ext cx="6381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E9456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 нама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Добродошли у нашу гимназију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00050" y="1219200"/>
            <a:ext cx="5581650" cy="1409700"/>
          </a:xfrm>
          <a:custGeom>
            <a:avLst/>
            <a:gdLst/>
            <a:ahLst/>
            <a:cxnLst/>
            <a:rect l="l" t="t" r="r" b="b"/>
            <a:pathLst>
              <a:path w="5581650" h="1409700">
                <a:moveTo>
                  <a:pt x="38100" y="0"/>
                </a:moveTo>
                <a:lnTo>
                  <a:pt x="5429247" y="0"/>
                </a:lnTo>
                <a:cubicBezTo>
                  <a:pt x="5513417" y="0"/>
                  <a:pt x="5581650" y="68233"/>
                  <a:pt x="5581650" y="152403"/>
                </a:cubicBezTo>
                <a:lnTo>
                  <a:pt x="5581650" y="1257297"/>
                </a:lnTo>
                <a:cubicBezTo>
                  <a:pt x="5581650" y="1341467"/>
                  <a:pt x="5513417" y="1409700"/>
                  <a:pt x="5429247" y="1409700"/>
                </a:cubicBez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00050" y="1219200"/>
            <a:ext cx="38100" cy="1409700"/>
          </a:xfrm>
          <a:custGeom>
            <a:avLst/>
            <a:gdLst/>
            <a:ahLst/>
            <a:cxnLst/>
            <a:rect l="l" t="t" r="r" b="b"/>
            <a:pathLst>
              <a:path w="38100" h="1409700">
                <a:moveTo>
                  <a:pt x="38100" y="0"/>
                </a:moveTo>
                <a:lnTo>
                  <a:pt x="38100" y="0"/>
                </a:lnTo>
                <a:lnTo>
                  <a:pt x="38100" y="1409700"/>
                </a:ln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647700" y="14478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814388" y="1600200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128588" y="0"/>
                </a:moveTo>
                <a:lnTo>
                  <a:pt x="57150" y="0"/>
                </a:lnTo>
                <a:cubicBezTo>
                  <a:pt x="49247" y="0"/>
                  <a:pt x="42863" y="6385"/>
                  <a:pt x="42863" y="14288"/>
                </a:cubicBezTo>
                <a:cubicBezTo>
                  <a:pt x="42863" y="22190"/>
                  <a:pt x="49247" y="28575"/>
                  <a:pt x="57150" y="28575"/>
                </a:cubicBezTo>
                <a:lnTo>
                  <a:pt x="57150" y="96217"/>
                </a:lnTo>
                <a:lnTo>
                  <a:pt x="3349" y="190336"/>
                </a:lnTo>
                <a:cubicBezTo>
                  <a:pt x="1161" y="194221"/>
                  <a:pt x="0" y="198552"/>
                  <a:pt x="0" y="203016"/>
                </a:cubicBezTo>
                <a:cubicBezTo>
                  <a:pt x="0" y="217170"/>
                  <a:pt x="11430" y="228600"/>
                  <a:pt x="25584" y="228600"/>
                </a:cubicBezTo>
                <a:lnTo>
                  <a:pt x="174441" y="228600"/>
                </a:lnTo>
                <a:cubicBezTo>
                  <a:pt x="188550" y="228600"/>
                  <a:pt x="200025" y="217170"/>
                  <a:pt x="200025" y="203016"/>
                </a:cubicBezTo>
                <a:cubicBezTo>
                  <a:pt x="200025" y="198552"/>
                  <a:pt x="198864" y="194176"/>
                  <a:pt x="196676" y="190336"/>
                </a:cubicBezTo>
                <a:lnTo>
                  <a:pt x="142875" y="96217"/>
                </a:lnTo>
                <a:lnTo>
                  <a:pt x="142875" y="28575"/>
                </a:lnTo>
                <a:cubicBezTo>
                  <a:pt x="150778" y="28575"/>
                  <a:pt x="157163" y="22190"/>
                  <a:pt x="157163" y="14288"/>
                </a:cubicBezTo>
                <a:cubicBezTo>
                  <a:pt x="157163" y="6385"/>
                  <a:pt x="150778" y="0"/>
                  <a:pt x="142875" y="0"/>
                </a:cubicBezTo>
                <a:lnTo>
                  <a:pt x="128588" y="0"/>
                </a:lnTo>
                <a:close/>
                <a:moveTo>
                  <a:pt x="85725" y="96217"/>
                </a:moveTo>
                <a:lnTo>
                  <a:pt x="85725" y="28575"/>
                </a:lnTo>
                <a:lnTo>
                  <a:pt x="114300" y="28575"/>
                </a:lnTo>
                <a:lnTo>
                  <a:pt x="114300" y="96217"/>
                </a:lnTo>
                <a:cubicBezTo>
                  <a:pt x="114300" y="101173"/>
                  <a:pt x="115595" y="106085"/>
                  <a:pt x="118050" y="110416"/>
                </a:cubicBezTo>
                <a:lnTo>
                  <a:pt x="136624" y="142875"/>
                </a:lnTo>
                <a:lnTo>
                  <a:pt x="63401" y="142875"/>
                </a:lnTo>
                <a:lnTo>
                  <a:pt x="81975" y="110416"/>
                </a:lnTo>
                <a:cubicBezTo>
                  <a:pt x="84430" y="106085"/>
                  <a:pt x="85725" y="101218"/>
                  <a:pt x="85725" y="96217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333500" y="1581150"/>
            <a:ext cx="27717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Природно-математички смер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47700" y="2152650"/>
            <a:ext cx="904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 одељења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814739" y="2133600"/>
            <a:ext cx="942975" cy="266700"/>
          </a:xfrm>
          <a:custGeom>
            <a:avLst/>
            <a:gdLst/>
            <a:ahLst/>
            <a:cxnLst/>
            <a:rect l="l" t="t" r="r" b="b"/>
            <a:pathLst>
              <a:path w="942975" h="266700">
                <a:moveTo>
                  <a:pt x="133350" y="0"/>
                </a:moveTo>
                <a:lnTo>
                  <a:pt x="809625" y="0"/>
                </a:lnTo>
                <a:cubicBezTo>
                  <a:pt x="883223" y="0"/>
                  <a:pt x="942975" y="59752"/>
                  <a:pt x="942975" y="133350"/>
                </a:cubicBezTo>
                <a:lnTo>
                  <a:pt x="942975" y="133350"/>
                </a:lnTo>
                <a:cubicBezTo>
                  <a:pt x="942975" y="206948"/>
                  <a:pt x="883223" y="266700"/>
                  <a:pt x="809625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814739" y="2114550"/>
            <a:ext cx="1009650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30 ученика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229350" y="1219200"/>
            <a:ext cx="5581650" cy="1409700"/>
          </a:xfrm>
          <a:custGeom>
            <a:avLst/>
            <a:gdLst/>
            <a:ahLst/>
            <a:cxnLst/>
            <a:rect l="l" t="t" r="r" b="b"/>
            <a:pathLst>
              <a:path w="5581650" h="1409700">
                <a:moveTo>
                  <a:pt x="38100" y="0"/>
                </a:moveTo>
                <a:lnTo>
                  <a:pt x="5429247" y="0"/>
                </a:lnTo>
                <a:cubicBezTo>
                  <a:pt x="5513417" y="0"/>
                  <a:pt x="5581650" y="68233"/>
                  <a:pt x="5581650" y="152403"/>
                </a:cubicBezTo>
                <a:lnTo>
                  <a:pt x="5581650" y="1257297"/>
                </a:lnTo>
                <a:cubicBezTo>
                  <a:pt x="5581650" y="1341467"/>
                  <a:pt x="5513417" y="1409700"/>
                  <a:pt x="5429247" y="1409700"/>
                </a:cubicBez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6229350" y="1219200"/>
            <a:ext cx="38100" cy="1409700"/>
          </a:xfrm>
          <a:custGeom>
            <a:avLst/>
            <a:gdLst/>
            <a:ahLst/>
            <a:cxnLst/>
            <a:rect l="l" t="t" r="r" b="b"/>
            <a:pathLst>
              <a:path w="38100" h="1409700">
                <a:moveTo>
                  <a:pt x="38100" y="0"/>
                </a:moveTo>
                <a:lnTo>
                  <a:pt x="38100" y="0"/>
                </a:lnTo>
                <a:lnTo>
                  <a:pt x="38100" y="1409700"/>
                </a:ln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6477000" y="14478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0F34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6643688" y="1600200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171450" y="228600"/>
                </a:moveTo>
                <a:lnTo>
                  <a:pt x="42863" y="228600"/>
                </a:lnTo>
                <a:cubicBezTo>
                  <a:pt x="19199" y="228600"/>
                  <a:pt x="0" y="209401"/>
                  <a:pt x="0" y="185738"/>
                </a:cubicBezTo>
                <a:lnTo>
                  <a:pt x="0" y="42863"/>
                </a:lnTo>
                <a:cubicBezTo>
                  <a:pt x="0" y="19199"/>
                  <a:pt x="19199" y="0"/>
                  <a:pt x="42863" y="0"/>
                </a:cubicBezTo>
                <a:lnTo>
                  <a:pt x="178594" y="0"/>
                </a:lnTo>
                <a:cubicBezTo>
                  <a:pt x="190426" y="0"/>
                  <a:pt x="200025" y="9599"/>
                  <a:pt x="200025" y="21431"/>
                </a:cubicBezTo>
                <a:lnTo>
                  <a:pt x="200025" y="150019"/>
                </a:lnTo>
                <a:cubicBezTo>
                  <a:pt x="200025" y="159350"/>
                  <a:pt x="194042" y="167298"/>
                  <a:pt x="185738" y="170244"/>
                </a:cubicBezTo>
                <a:lnTo>
                  <a:pt x="185738" y="200025"/>
                </a:lnTo>
                <a:cubicBezTo>
                  <a:pt x="193640" y="200025"/>
                  <a:pt x="200025" y="206410"/>
                  <a:pt x="200025" y="214313"/>
                </a:cubicBezTo>
                <a:cubicBezTo>
                  <a:pt x="200025" y="222215"/>
                  <a:pt x="193640" y="228600"/>
                  <a:pt x="185738" y="228600"/>
                </a:cubicBezTo>
                <a:lnTo>
                  <a:pt x="171450" y="228600"/>
                </a:lnTo>
                <a:close/>
                <a:moveTo>
                  <a:pt x="42863" y="171450"/>
                </a:moveTo>
                <a:cubicBezTo>
                  <a:pt x="34960" y="171450"/>
                  <a:pt x="28575" y="177835"/>
                  <a:pt x="28575" y="185738"/>
                </a:cubicBezTo>
                <a:cubicBezTo>
                  <a:pt x="28575" y="193640"/>
                  <a:pt x="34960" y="200025"/>
                  <a:pt x="42863" y="200025"/>
                </a:cubicBezTo>
                <a:lnTo>
                  <a:pt x="157163" y="200025"/>
                </a:lnTo>
                <a:lnTo>
                  <a:pt x="157163" y="171450"/>
                </a:lnTo>
                <a:lnTo>
                  <a:pt x="42863" y="171450"/>
                </a:lnTo>
                <a:close/>
                <a:moveTo>
                  <a:pt x="57150" y="67866"/>
                </a:moveTo>
                <a:cubicBezTo>
                  <a:pt x="57150" y="73804"/>
                  <a:pt x="61927" y="78581"/>
                  <a:pt x="67866" y="78581"/>
                </a:cubicBezTo>
                <a:lnTo>
                  <a:pt x="146447" y="78581"/>
                </a:lnTo>
                <a:cubicBezTo>
                  <a:pt x="152385" y="78581"/>
                  <a:pt x="157163" y="73804"/>
                  <a:pt x="157163" y="67866"/>
                </a:cubicBezTo>
                <a:cubicBezTo>
                  <a:pt x="157163" y="61927"/>
                  <a:pt x="152385" y="57150"/>
                  <a:pt x="146447" y="57150"/>
                </a:cubicBezTo>
                <a:lnTo>
                  <a:pt x="67866" y="57150"/>
                </a:lnTo>
                <a:cubicBezTo>
                  <a:pt x="61927" y="57150"/>
                  <a:pt x="57150" y="61927"/>
                  <a:pt x="57150" y="67866"/>
                </a:cubicBezTo>
                <a:close/>
                <a:moveTo>
                  <a:pt x="67866" y="100013"/>
                </a:moveTo>
                <a:cubicBezTo>
                  <a:pt x="61927" y="100013"/>
                  <a:pt x="57150" y="104790"/>
                  <a:pt x="57150" y="110728"/>
                </a:cubicBezTo>
                <a:cubicBezTo>
                  <a:pt x="57150" y="116666"/>
                  <a:pt x="61927" y="121444"/>
                  <a:pt x="67866" y="121444"/>
                </a:cubicBezTo>
                <a:lnTo>
                  <a:pt x="146447" y="121444"/>
                </a:lnTo>
                <a:cubicBezTo>
                  <a:pt x="152385" y="121444"/>
                  <a:pt x="157163" y="116666"/>
                  <a:pt x="157163" y="110728"/>
                </a:cubicBezTo>
                <a:cubicBezTo>
                  <a:pt x="157163" y="104790"/>
                  <a:pt x="152385" y="100013"/>
                  <a:pt x="146447" y="100013"/>
                </a:cubicBezTo>
                <a:lnTo>
                  <a:pt x="67866" y="100013"/>
                </a:ln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162800" y="1581150"/>
            <a:ext cx="2381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Друштвено-језички смер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477000" y="2152650"/>
            <a:ext cx="904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 одељења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644039" y="2133600"/>
            <a:ext cx="942975" cy="266700"/>
          </a:xfrm>
          <a:custGeom>
            <a:avLst/>
            <a:gdLst/>
            <a:ahLst/>
            <a:cxnLst/>
            <a:rect l="l" t="t" r="r" b="b"/>
            <a:pathLst>
              <a:path w="942975" h="266700">
                <a:moveTo>
                  <a:pt x="133350" y="0"/>
                </a:moveTo>
                <a:lnTo>
                  <a:pt x="809625" y="0"/>
                </a:lnTo>
                <a:cubicBezTo>
                  <a:pt x="883223" y="0"/>
                  <a:pt x="942975" y="59752"/>
                  <a:pt x="942975" y="133350"/>
                </a:cubicBezTo>
                <a:lnTo>
                  <a:pt x="942975" y="133350"/>
                </a:lnTo>
                <a:cubicBezTo>
                  <a:pt x="942975" y="206948"/>
                  <a:pt x="883223" y="266700"/>
                  <a:pt x="809625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0F34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644039" y="2114550"/>
            <a:ext cx="1009650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30 ученика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81001" y="3429001"/>
            <a:ext cx="5581650" cy="1409700"/>
          </a:xfrm>
          <a:custGeom>
            <a:avLst/>
            <a:gdLst/>
            <a:ahLst/>
            <a:cxnLst/>
            <a:rect l="l" t="t" r="r" b="b"/>
            <a:pathLst>
              <a:path w="5581650" h="1409700">
                <a:moveTo>
                  <a:pt x="38100" y="0"/>
                </a:moveTo>
                <a:lnTo>
                  <a:pt x="5429247" y="0"/>
                </a:lnTo>
                <a:cubicBezTo>
                  <a:pt x="5513417" y="0"/>
                  <a:pt x="5581650" y="68233"/>
                  <a:pt x="5581650" y="152403"/>
                </a:cubicBezTo>
                <a:lnTo>
                  <a:pt x="5581650" y="1257297"/>
                </a:lnTo>
                <a:cubicBezTo>
                  <a:pt x="5581650" y="1341467"/>
                  <a:pt x="5513417" y="1409700"/>
                  <a:pt x="5429247" y="1409700"/>
                </a:cubicBez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350938" y="3429000"/>
            <a:ext cx="38100" cy="1409700"/>
          </a:xfrm>
          <a:custGeom>
            <a:avLst/>
            <a:gdLst/>
            <a:ahLst/>
            <a:cxnLst/>
            <a:rect l="l" t="t" r="r" b="b"/>
            <a:pathLst>
              <a:path w="38100" h="1409700">
                <a:moveTo>
                  <a:pt x="38100" y="0"/>
                </a:moveTo>
                <a:lnTo>
                  <a:pt x="38100" y="0"/>
                </a:lnTo>
                <a:lnTo>
                  <a:pt x="38100" y="1409700"/>
                </a:ln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609601" y="3657601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733426" y="3810001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28575" y="42863"/>
                </a:moveTo>
                <a:cubicBezTo>
                  <a:pt x="28575" y="27102"/>
                  <a:pt x="41389" y="14288"/>
                  <a:pt x="57150" y="14288"/>
                </a:cubicBezTo>
                <a:lnTo>
                  <a:pt x="228600" y="14288"/>
                </a:lnTo>
                <a:cubicBezTo>
                  <a:pt x="244361" y="14288"/>
                  <a:pt x="257175" y="27102"/>
                  <a:pt x="257175" y="42863"/>
                </a:cubicBezTo>
                <a:lnTo>
                  <a:pt x="257175" y="150019"/>
                </a:lnTo>
                <a:lnTo>
                  <a:pt x="228600" y="150019"/>
                </a:lnTo>
                <a:lnTo>
                  <a:pt x="228600" y="42863"/>
                </a:lnTo>
                <a:lnTo>
                  <a:pt x="57150" y="42863"/>
                </a:lnTo>
                <a:lnTo>
                  <a:pt x="57150" y="150019"/>
                </a:lnTo>
                <a:lnTo>
                  <a:pt x="28575" y="150019"/>
                </a:lnTo>
                <a:lnTo>
                  <a:pt x="28575" y="42863"/>
                </a:lnTo>
                <a:close/>
                <a:moveTo>
                  <a:pt x="0" y="180023"/>
                </a:moveTo>
                <a:cubicBezTo>
                  <a:pt x="0" y="175290"/>
                  <a:pt x="3840" y="171450"/>
                  <a:pt x="8573" y="171450"/>
                </a:cubicBezTo>
                <a:lnTo>
                  <a:pt x="277178" y="171450"/>
                </a:lnTo>
                <a:cubicBezTo>
                  <a:pt x="281910" y="171450"/>
                  <a:pt x="285750" y="175290"/>
                  <a:pt x="285750" y="180023"/>
                </a:cubicBezTo>
                <a:cubicBezTo>
                  <a:pt x="285750" y="198953"/>
                  <a:pt x="270391" y="214313"/>
                  <a:pt x="251460" y="214313"/>
                </a:cubicBezTo>
                <a:lnTo>
                  <a:pt x="34290" y="214313"/>
                </a:lnTo>
                <a:cubicBezTo>
                  <a:pt x="15359" y="214313"/>
                  <a:pt x="0" y="198953"/>
                  <a:pt x="0" y="180023"/>
                </a:cubicBezTo>
                <a:close/>
                <a:moveTo>
                  <a:pt x="125462" y="93315"/>
                </a:moveTo>
                <a:lnTo>
                  <a:pt x="111621" y="107156"/>
                </a:lnTo>
                <a:lnTo>
                  <a:pt x="125462" y="120997"/>
                </a:lnTo>
                <a:cubicBezTo>
                  <a:pt x="129659" y="125194"/>
                  <a:pt x="129659" y="131981"/>
                  <a:pt x="125462" y="136133"/>
                </a:cubicBezTo>
                <a:cubicBezTo>
                  <a:pt x="121265" y="140285"/>
                  <a:pt x="114479" y="140330"/>
                  <a:pt x="110326" y="136133"/>
                </a:cubicBezTo>
                <a:lnTo>
                  <a:pt x="88895" y="114702"/>
                </a:lnTo>
                <a:cubicBezTo>
                  <a:pt x="84698" y="110505"/>
                  <a:pt x="84698" y="103718"/>
                  <a:pt x="88895" y="99566"/>
                </a:cubicBezTo>
                <a:lnTo>
                  <a:pt x="110326" y="78135"/>
                </a:lnTo>
                <a:cubicBezTo>
                  <a:pt x="114523" y="73938"/>
                  <a:pt x="121310" y="73938"/>
                  <a:pt x="125462" y="78135"/>
                </a:cubicBezTo>
                <a:cubicBezTo>
                  <a:pt x="129614" y="82332"/>
                  <a:pt x="129659" y="89118"/>
                  <a:pt x="125462" y="93271"/>
                </a:cubicBezTo>
                <a:close/>
                <a:moveTo>
                  <a:pt x="175468" y="78135"/>
                </a:moveTo>
                <a:lnTo>
                  <a:pt x="196900" y="99566"/>
                </a:lnTo>
                <a:cubicBezTo>
                  <a:pt x="201097" y="103763"/>
                  <a:pt x="201097" y="110550"/>
                  <a:pt x="196900" y="114702"/>
                </a:cubicBezTo>
                <a:lnTo>
                  <a:pt x="175468" y="136133"/>
                </a:lnTo>
                <a:cubicBezTo>
                  <a:pt x="171271" y="140330"/>
                  <a:pt x="164485" y="140330"/>
                  <a:pt x="160333" y="136133"/>
                </a:cubicBezTo>
                <a:cubicBezTo>
                  <a:pt x="156180" y="131936"/>
                  <a:pt x="156136" y="125150"/>
                  <a:pt x="160333" y="120997"/>
                </a:cubicBezTo>
                <a:lnTo>
                  <a:pt x="174174" y="107156"/>
                </a:lnTo>
                <a:lnTo>
                  <a:pt x="160333" y="93315"/>
                </a:lnTo>
                <a:cubicBezTo>
                  <a:pt x="156136" y="89118"/>
                  <a:pt x="156136" y="82332"/>
                  <a:pt x="160333" y="78179"/>
                </a:cubicBezTo>
                <a:cubicBezTo>
                  <a:pt x="164529" y="74027"/>
                  <a:pt x="171316" y="73982"/>
                  <a:pt x="175468" y="78179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1314451" y="3790951"/>
            <a:ext cx="4490889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Ученици са посебним способностима за информатику и рачунарство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28651" y="4362451"/>
            <a:ext cx="885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 одељење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814739" y="4343401"/>
            <a:ext cx="933450" cy="266700"/>
          </a:xfrm>
          <a:custGeom>
            <a:avLst/>
            <a:gdLst/>
            <a:ahLst/>
            <a:cxnLst/>
            <a:rect l="l" t="t" r="r" b="b"/>
            <a:pathLst>
              <a:path w="933450" h="266700">
                <a:moveTo>
                  <a:pt x="133350" y="0"/>
                </a:moveTo>
                <a:lnTo>
                  <a:pt x="800100" y="0"/>
                </a:lnTo>
                <a:cubicBezTo>
                  <a:pt x="873698" y="0"/>
                  <a:pt x="933450" y="59752"/>
                  <a:pt x="933450" y="133350"/>
                </a:cubicBezTo>
                <a:lnTo>
                  <a:pt x="933450" y="133350"/>
                </a:lnTo>
                <a:cubicBezTo>
                  <a:pt x="933450" y="206948"/>
                  <a:pt x="873698" y="266700"/>
                  <a:pt x="800100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4799113" y="4343401"/>
            <a:ext cx="1000125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 ученика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210301" y="3390902"/>
            <a:ext cx="5581650" cy="1409700"/>
          </a:xfrm>
          <a:custGeom>
            <a:avLst/>
            <a:gdLst/>
            <a:ahLst/>
            <a:cxnLst/>
            <a:rect l="l" t="t" r="r" b="b"/>
            <a:pathLst>
              <a:path w="5581650" h="1409700">
                <a:moveTo>
                  <a:pt x="38100" y="0"/>
                </a:moveTo>
                <a:lnTo>
                  <a:pt x="5429247" y="0"/>
                </a:lnTo>
                <a:cubicBezTo>
                  <a:pt x="5513417" y="0"/>
                  <a:pt x="5581650" y="68233"/>
                  <a:pt x="5581650" y="152403"/>
                </a:cubicBezTo>
                <a:lnTo>
                  <a:pt x="5581650" y="1257297"/>
                </a:lnTo>
                <a:cubicBezTo>
                  <a:pt x="5581650" y="1341467"/>
                  <a:pt x="5513417" y="1409700"/>
                  <a:pt x="5429247" y="1409700"/>
                </a:cubicBez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6202264" y="3390902"/>
            <a:ext cx="38100" cy="1409700"/>
          </a:xfrm>
          <a:custGeom>
            <a:avLst/>
            <a:gdLst/>
            <a:ahLst/>
            <a:cxnLst/>
            <a:rect l="l" t="t" r="r" b="b"/>
            <a:pathLst>
              <a:path w="38100" h="1409700">
                <a:moveTo>
                  <a:pt x="38100" y="0"/>
                </a:moveTo>
                <a:lnTo>
                  <a:pt x="38100" y="0"/>
                </a:lnTo>
                <a:lnTo>
                  <a:pt x="38100" y="1409700"/>
                </a:lnTo>
                <a:lnTo>
                  <a:pt x="38100" y="1409700"/>
                </a:lnTo>
                <a:cubicBezTo>
                  <a:pt x="17072" y="1409700"/>
                  <a:pt x="0" y="1392628"/>
                  <a:pt x="0" y="1371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6457951" y="3657601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E94560">
              <a:alpha val="10196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6596064" y="3810001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-2232" y="52685"/>
                </a:moveTo>
                <a:lnTo>
                  <a:pt x="10492" y="124882"/>
                </a:lnTo>
                <a:cubicBezTo>
                  <a:pt x="16743" y="160377"/>
                  <a:pt x="44559" y="188193"/>
                  <a:pt x="80055" y="194444"/>
                </a:cubicBezTo>
                <a:lnTo>
                  <a:pt x="85725" y="195426"/>
                </a:lnTo>
                <a:cubicBezTo>
                  <a:pt x="78358" y="182657"/>
                  <a:pt x="73625" y="168325"/>
                  <a:pt x="72063" y="153233"/>
                </a:cubicBezTo>
                <a:lnTo>
                  <a:pt x="61302" y="155153"/>
                </a:lnTo>
                <a:cubicBezTo>
                  <a:pt x="56971" y="155912"/>
                  <a:pt x="52908" y="152564"/>
                  <a:pt x="53757" y="148233"/>
                </a:cubicBezTo>
                <a:cubicBezTo>
                  <a:pt x="55900" y="137205"/>
                  <a:pt x="62285" y="127427"/>
                  <a:pt x="71482" y="121042"/>
                </a:cubicBezTo>
                <a:lnTo>
                  <a:pt x="71482" y="87734"/>
                </a:lnTo>
                <a:cubicBezTo>
                  <a:pt x="70857" y="88091"/>
                  <a:pt x="70143" y="88315"/>
                  <a:pt x="69384" y="88449"/>
                </a:cubicBezTo>
                <a:lnTo>
                  <a:pt x="41255" y="93405"/>
                </a:lnTo>
                <a:cubicBezTo>
                  <a:pt x="37371" y="94074"/>
                  <a:pt x="33531" y="91440"/>
                  <a:pt x="34156" y="87556"/>
                </a:cubicBezTo>
                <a:cubicBezTo>
                  <a:pt x="35540" y="78804"/>
                  <a:pt x="42371" y="71482"/>
                  <a:pt x="51614" y="69830"/>
                </a:cubicBezTo>
                <a:cubicBezTo>
                  <a:pt x="59293" y="68491"/>
                  <a:pt x="66749" y="71393"/>
                  <a:pt x="71527" y="76885"/>
                </a:cubicBezTo>
                <a:lnTo>
                  <a:pt x="71527" y="66749"/>
                </a:lnTo>
                <a:cubicBezTo>
                  <a:pt x="71527" y="56704"/>
                  <a:pt x="74608" y="43354"/>
                  <a:pt x="85948" y="33977"/>
                </a:cubicBezTo>
                <a:cubicBezTo>
                  <a:pt x="97557" y="24378"/>
                  <a:pt x="116175" y="14377"/>
                  <a:pt x="141714" y="9778"/>
                </a:cubicBezTo>
                <a:cubicBezTo>
                  <a:pt x="128096" y="2500"/>
                  <a:pt x="103183" y="-4509"/>
                  <a:pt x="68580" y="1563"/>
                </a:cubicBezTo>
                <a:cubicBezTo>
                  <a:pt x="32727" y="7903"/>
                  <a:pt x="11430" y="23932"/>
                  <a:pt x="1563" y="35540"/>
                </a:cubicBezTo>
                <a:cubicBezTo>
                  <a:pt x="-2456" y="40228"/>
                  <a:pt x="-3259" y="46658"/>
                  <a:pt x="-2188" y="52730"/>
                </a:cubicBezTo>
                <a:close/>
                <a:moveTo>
                  <a:pt x="92869" y="61927"/>
                </a:moveTo>
                <a:lnTo>
                  <a:pt x="92869" y="139973"/>
                </a:lnTo>
                <a:cubicBezTo>
                  <a:pt x="92869" y="176004"/>
                  <a:pt x="115416" y="208240"/>
                  <a:pt x="149304" y="220519"/>
                </a:cubicBezTo>
                <a:lnTo>
                  <a:pt x="161672" y="225028"/>
                </a:lnTo>
                <a:cubicBezTo>
                  <a:pt x="167967" y="227305"/>
                  <a:pt x="174888" y="227305"/>
                  <a:pt x="181183" y="225028"/>
                </a:cubicBezTo>
                <a:lnTo>
                  <a:pt x="193596" y="220563"/>
                </a:lnTo>
                <a:cubicBezTo>
                  <a:pt x="227484" y="208240"/>
                  <a:pt x="250031" y="176049"/>
                  <a:pt x="250031" y="139973"/>
                </a:cubicBezTo>
                <a:lnTo>
                  <a:pt x="250031" y="61927"/>
                </a:lnTo>
                <a:cubicBezTo>
                  <a:pt x="250031" y="58847"/>
                  <a:pt x="249094" y="55766"/>
                  <a:pt x="246906" y="53623"/>
                </a:cubicBezTo>
                <a:cubicBezTo>
                  <a:pt x="236815" y="43577"/>
                  <a:pt x="211991" y="28620"/>
                  <a:pt x="171450" y="28620"/>
                </a:cubicBezTo>
                <a:cubicBezTo>
                  <a:pt x="130909" y="28620"/>
                  <a:pt x="106085" y="43622"/>
                  <a:pt x="95994" y="53623"/>
                </a:cubicBezTo>
                <a:cubicBezTo>
                  <a:pt x="93806" y="55811"/>
                  <a:pt x="92869" y="58847"/>
                  <a:pt x="92869" y="61927"/>
                </a:cubicBezTo>
                <a:close/>
                <a:moveTo>
                  <a:pt x="122381" y="145465"/>
                </a:moveTo>
                <a:cubicBezTo>
                  <a:pt x="121756" y="142339"/>
                  <a:pt x="125507" y="140553"/>
                  <a:pt x="128052" y="142518"/>
                </a:cubicBezTo>
                <a:cubicBezTo>
                  <a:pt x="140062" y="151715"/>
                  <a:pt x="155109" y="157207"/>
                  <a:pt x="171450" y="157207"/>
                </a:cubicBezTo>
                <a:cubicBezTo>
                  <a:pt x="187791" y="157207"/>
                  <a:pt x="202793" y="151715"/>
                  <a:pt x="214848" y="142518"/>
                </a:cubicBezTo>
                <a:cubicBezTo>
                  <a:pt x="217393" y="140553"/>
                  <a:pt x="221144" y="142339"/>
                  <a:pt x="220519" y="145465"/>
                </a:cubicBezTo>
                <a:cubicBezTo>
                  <a:pt x="216009" y="168414"/>
                  <a:pt x="195739" y="185782"/>
                  <a:pt x="171450" y="185782"/>
                </a:cubicBezTo>
                <a:cubicBezTo>
                  <a:pt x="147161" y="185782"/>
                  <a:pt x="126891" y="168459"/>
                  <a:pt x="122381" y="145465"/>
                </a:cubicBezTo>
                <a:close/>
                <a:moveTo>
                  <a:pt x="122605" y="100146"/>
                </a:moveTo>
                <a:cubicBezTo>
                  <a:pt x="125551" y="91753"/>
                  <a:pt x="133499" y="85725"/>
                  <a:pt x="142875" y="85725"/>
                </a:cubicBezTo>
                <a:cubicBezTo>
                  <a:pt x="152251" y="85725"/>
                  <a:pt x="160243" y="91753"/>
                  <a:pt x="163145" y="100146"/>
                </a:cubicBezTo>
                <a:cubicBezTo>
                  <a:pt x="164440" y="103897"/>
                  <a:pt x="161136" y="107156"/>
                  <a:pt x="157163" y="107156"/>
                </a:cubicBezTo>
                <a:lnTo>
                  <a:pt x="128588" y="107156"/>
                </a:lnTo>
                <a:cubicBezTo>
                  <a:pt x="124658" y="107156"/>
                  <a:pt x="121310" y="103852"/>
                  <a:pt x="122605" y="100146"/>
                </a:cubicBezTo>
                <a:close/>
                <a:moveTo>
                  <a:pt x="214313" y="107156"/>
                </a:moveTo>
                <a:lnTo>
                  <a:pt x="185738" y="107156"/>
                </a:lnTo>
                <a:cubicBezTo>
                  <a:pt x="181808" y="107156"/>
                  <a:pt x="178460" y="103852"/>
                  <a:pt x="179755" y="100146"/>
                </a:cubicBezTo>
                <a:cubicBezTo>
                  <a:pt x="182657" y="91753"/>
                  <a:pt x="190649" y="85725"/>
                  <a:pt x="200025" y="85725"/>
                </a:cubicBezTo>
                <a:cubicBezTo>
                  <a:pt x="209401" y="85725"/>
                  <a:pt x="217393" y="91753"/>
                  <a:pt x="220295" y="100146"/>
                </a:cubicBezTo>
                <a:cubicBezTo>
                  <a:pt x="221590" y="103897"/>
                  <a:pt x="218286" y="107156"/>
                  <a:pt x="214313" y="107156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7143751" y="3790951"/>
            <a:ext cx="431626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Ученици са посебним способностима за сценску и </a:t>
            </a:r>
            <a:r>
              <a:rPr lang="en-US" sz="1500" b="1" dirty="0" err="1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аудио-визуелну</a:t>
            </a:r>
            <a:r>
              <a:rPr lang="en-US" sz="1500" b="1" dirty="0">
                <a:solidFill>
                  <a:srgbClr val="1A1A2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уметност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457951" y="4362451"/>
            <a:ext cx="885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 одељење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10647462" y="4286249"/>
            <a:ext cx="933450" cy="266700"/>
          </a:xfrm>
          <a:custGeom>
            <a:avLst/>
            <a:gdLst/>
            <a:ahLst/>
            <a:cxnLst/>
            <a:rect l="l" t="t" r="r" b="b"/>
            <a:pathLst>
              <a:path w="933450" h="266700">
                <a:moveTo>
                  <a:pt x="133350" y="0"/>
                </a:moveTo>
                <a:lnTo>
                  <a:pt x="800100" y="0"/>
                </a:lnTo>
                <a:cubicBezTo>
                  <a:pt x="873698" y="0"/>
                  <a:pt x="933450" y="59752"/>
                  <a:pt x="933450" y="133350"/>
                </a:cubicBezTo>
                <a:lnTo>
                  <a:pt x="933450" y="133350"/>
                </a:lnTo>
                <a:cubicBezTo>
                  <a:pt x="933450" y="206948"/>
                  <a:pt x="873698" y="266700"/>
                  <a:pt x="800100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10624990" y="4286252"/>
            <a:ext cx="1000125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 ученика</a:t>
            </a:r>
            <a:endParaRPr lang="en-US" sz="1600" dirty="0"/>
          </a:p>
        </p:txBody>
      </p:sp>
      <p:sp>
        <p:nvSpPr>
          <p:cNvPr id="47" name="Text 2">
            <a:extLst>
              <a:ext uri="{FF2B5EF4-FFF2-40B4-BE49-F238E27FC236}">
                <a16:creationId xmlns="" xmlns:a16="http://schemas.microsoft.com/office/drawing/2014/main" id="{0A0FD5DD-51A1-0CCA-FCED-E44B83E4F393}"/>
              </a:ext>
            </a:extLst>
          </p:cNvPr>
          <p:cNvSpPr/>
          <p:nvPr/>
        </p:nvSpPr>
        <p:spPr>
          <a:xfrm>
            <a:off x="389038" y="2864773"/>
            <a:ext cx="5695949" cy="3634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sr-Cyrl-RS" sz="2700" b="1" dirty="0">
                <a:solidFill>
                  <a:srgbClr val="1A1A2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Наша специјализована одељења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A2E"/>
              </a:gs>
              <a:gs pos="50000">
                <a:srgbClr val="16213E"/>
              </a:gs>
              <a:gs pos="100000">
                <a:srgbClr val="0F3460"/>
              </a:gs>
            </a:gsLst>
            <a:lin ang="2700000" scaled="1"/>
          </a:gra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81000" y="212407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68375" y="2352675"/>
            <a:ext cx="771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47800" y="256222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E945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1000" y="3343275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Смерови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4429125"/>
            <a:ext cx="6515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FFFFFF">
                    <a:alpha val="70000"/>
                  </a:srgbClr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Поглавље о основним смеровима гимназије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1065</Words>
  <Application>Microsoft Office PowerPoint</Application>
  <PresentationFormat>Custom</PresentationFormat>
  <Paragraphs>255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Alimama ShuHeiTi</vt:lpstr>
      <vt:lpstr>思源宋体</vt:lpstr>
      <vt:lpstr>MiSans</vt:lpstr>
      <vt:lpstr>Aptos</vt:lpstr>
      <vt:lpstr>Calibri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Гимназија "Бора Станковић" Вранје - Упис 2025/2026</dc:title>
  <dc:subject>Гимназија "Бора Станковић" Вранје - Упис 2025/2026</dc:subject>
  <dc:creator>Kimi</dc:creator>
  <cp:lastModifiedBy>Sladjan</cp:lastModifiedBy>
  <cp:revision>8</cp:revision>
  <dcterms:created xsi:type="dcterms:W3CDTF">2026-03-10T12:00:45Z</dcterms:created>
  <dcterms:modified xsi:type="dcterms:W3CDTF">2026-03-27T18:31:06Z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{"Label":"Гимназија \"Бора Станковић\" Вранје - Упис 2025/2026","ContentProducer":"001191110108MACG2KBH8F10000","ProduceID":"19cd7779-5d22-8fa0-8000-0000520c35c9","ReservedCode1":"","ContentPropagator":"001191110108MACG2KBH8F20000","PropagateID":"19cd7779</vt:lpwstr>
  </property>
</Properties>
</file>